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2fce4eb08c49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de50c0a5634717"/>
  </p:sldMasterIdLst>
  <p:sldIdLst>
    <p:sldId xmlns:r="http://schemas.openxmlformats.org/officeDocument/2006/relationships" id="256" r:id="R11f2bc7fefa34af2"/>
    <p:sldId xmlns:r="http://schemas.openxmlformats.org/officeDocument/2006/relationships" id="257" r:id="R44f2f513b49c4a7f"/>
    <p:sldId xmlns:r="http://schemas.openxmlformats.org/officeDocument/2006/relationships" id="258" r:id="R0094aee33c2c43ab"/>
    <p:sldId xmlns:r="http://schemas.openxmlformats.org/officeDocument/2006/relationships" id="259" r:id="Rd9c3907f1dde40ec"/>
    <p:sldId xmlns:r="http://schemas.openxmlformats.org/officeDocument/2006/relationships" id="260" r:id="R41e226f4b6884ceb"/>
    <p:sldId xmlns:r="http://schemas.openxmlformats.org/officeDocument/2006/relationships" id="261" r:id="R72b6c17744474517"/>
    <p:sldId xmlns:r="http://schemas.openxmlformats.org/officeDocument/2006/relationships" id="262" r:id="Rfc02b252ba7245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de50c0a5634717" /><Relationship Type="http://schemas.openxmlformats.org/officeDocument/2006/relationships/slide" Target="/ppt/slides/slide1.xml" Id="R11f2bc7fefa34af2" /><Relationship Type="http://schemas.openxmlformats.org/officeDocument/2006/relationships/slide" Target="/ppt/slides/slide2.xml" Id="R44f2f513b49c4a7f" /><Relationship Type="http://schemas.openxmlformats.org/officeDocument/2006/relationships/slide" Target="/ppt/slides/slide3.xml" Id="R0094aee33c2c43ab" /><Relationship Type="http://schemas.openxmlformats.org/officeDocument/2006/relationships/slide" Target="/ppt/slides/slide4.xml" Id="Rd9c3907f1dde40ec" /><Relationship Type="http://schemas.openxmlformats.org/officeDocument/2006/relationships/slide" Target="/ppt/slides/slide5.xml" Id="R41e226f4b6884ceb" /><Relationship Type="http://schemas.openxmlformats.org/officeDocument/2006/relationships/slide" Target="/ppt/slides/slide6.xml" Id="R72b6c17744474517" /><Relationship Type="http://schemas.openxmlformats.org/officeDocument/2006/relationships/slide" Target="/ppt/slides/slide7.xml" Id="Rfc02b252ba7245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62615295124a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0d1756c844179" /><Relationship Type="http://schemas.openxmlformats.org/officeDocument/2006/relationships/theme" Target="/ppt/slideMasters/theme/theme1.xml" Id="Rb51eaf4587734e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e0d1756c8441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3545e13e94d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fa549262747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f7caa68f846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7a501b67045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23b24887341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a9f3e49c646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7007f5a3045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SOMMER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1 466 550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1 420 510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2 874 409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SOMMERFELT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2. etg. seksjon 3, Hoffsveien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988 081 981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