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67caefcc6049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f1e3c1eed143bc"/>
  </p:sldMasterIdLst>
  <p:sldIdLst>
    <p:sldId xmlns:r="http://schemas.openxmlformats.org/officeDocument/2006/relationships" id="256" r:id="Rf7aa6053ddb64a32"/>
    <p:sldId xmlns:r="http://schemas.openxmlformats.org/officeDocument/2006/relationships" id="257" r:id="R42fa1190dd654a18"/>
    <p:sldId xmlns:r="http://schemas.openxmlformats.org/officeDocument/2006/relationships" id="258" r:id="R0bbdec68c0484571"/>
    <p:sldId xmlns:r="http://schemas.openxmlformats.org/officeDocument/2006/relationships" id="259" r:id="R6eb097541583403c"/>
    <p:sldId xmlns:r="http://schemas.openxmlformats.org/officeDocument/2006/relationships" id="260" r:id="R588fbe4aee5d453e"/>
    <p:sldId xmlns:r="http://schemas.openxmlformats.org/officeDocument/2006/relationships" id="261" r:id="R7e796dcd90274ec7"/>
    <p:sldId xmlns:r="http://schemas.openxmlformats.org/officeDocument/2006/relationships" id="262" r:id="R847c967456aa4b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f1e3c1eed143bc" /><Relationship Type="http://schemas.openxmlformats.org/officeDocument/2006/relationships/slide" Target="/ppt/slides/slide1.xml" Id="Rf7aa6053ddb64a32" /><Relationship Type="http://schemas.openxmlformats.org/officeDocument/2006/relationships/slide" Target="/ppt/slides/slide2.xml" Id="R42fa1190dd654a18" /><Relationship Type="http://schemas.openxmlformats.org/officeDocument/2006/relationships/slide" Target="/ppt/slides/slide3.xml" Id="R0bbdec68c0484571" /><Relationship Type="http://schemas.openxmlformats.org/officeDocument/2006/relationships/slide" Target="/ppt/slides/slide4.xml" Id="R6eb097541583403c" /><Relationship Type="http://schemas.openxmlformats.org/officeDocument/2006/relationships/slide" Target="/ppt/slides/slide5.xml" Id="R588fbe4aee5d453e" /><Relationship Type="http://schemas.openxmlformats.org/officeDocument/2006/relationships/slide" Target="/ppt/slides/slide6.xml" Id="R7e796dcd90274ec7" /><Relationship Type="http://schemas.openxmlformats.org/officeDocument/2006/relationships/slide" Target="/ppt/slides/slide7.xml" Id="R847c967456aa4b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2509e790c347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bd92b4fa54203" /><Relationship Type="http://schemas.openxmlformats.org/officeDocument/2006/relationships/theme" Target="/ppt/slideMasters/theme/theme1.xml" Id="R9e5b4b28d0e942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5bd92b4fa542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90e9dcb994c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844c0bb0049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70ff6d31b49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4e206de4341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4e85bd94743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14f353a144f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45427d7b849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BRATÅS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BRATÅS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BRATÅS MASKIN AS ble etablert [år] og holder til i Hegra.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BRATÅS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BRATÅS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BRATÅS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11 865 059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1 397 026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1 167 765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20 969 399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23 721 936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BRATÅS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BRATÅS TORE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BRATÅS TORE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BRATÅS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Tore Bratås, Gressetgrenda 156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7520 Hegra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988 196 487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BRATÅS MASKIN AS</a:t>
            </a:r>
          </a:p>
        </p:txBody>
      </p:sp>
    </p:spTree>
  </p:cSld>
  <p:clrMapOvr>
    <a:masterClrMapping xmlns:a="http://schemas.openxmlformats.org/drawingml/2006/main"/>
  </p:clrMapOvr>
</p:sld>
</file>