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13ee6eb59c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569f9d10df4c9b"/>
  </p:sldMasterIdLst>
  <p:sldIdLst>
    <p:sldId xmlns:r="http://schemas.openxmlformats.org/officeDocument/2006/relationships" id="256" r:id="R2dda7830b44e4362"/>
    <p:sldId xmlns:r="http://schemas.openxmlformats.org/officeDocument/2006/relationships" id="257" r:id="Rf80a197d05324773"/>
    <p:sldId xmlns:r="http://schemas.openxmlformats.org/officeDocument/2006/relationships" id="258" r:id="Rd7c449f1f8c9425b"/>
    <p:sldId xmlns:r="http://schemas.openxmlformats.org/officeDocument/2006/relationships" id="259" r:id="R9f570ec54e634762"/>
    <p:sldId xmlns:r="http://schemas.openxmlformats.org/officeDocument/2006/relationships" id="260" r:id="R63eb064c1d6043b9"/>
    <p:sldId xmlns:r="http://schemas.openxmlformats.org/officeDocument/2006/relationships" id="261" r:id="R95010efa4e5540ab"/>
    <p:sldId xmlns:r="http://schemas.openxmlformats.org/officeDocument/2006/relationships" id="262" r:id="R7bc2a994974b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69f9d10df4c9b" /><Relationship Type="http://schemas.openxmlformats.org/officeDocument/2006/relationships/slide" Target="/ppt/slides/slide1.xml" Id="R2dda7830b44e4362" /><Relationship Type="http://schemas.openxmlformats.org/officeDocument/2006/relationships/slide" Target="/ppt/slides/slide2.xml" Id="Rf80a197d05324773" /><Relationship Type="http://schemas.openxmlformats.org/officeDocument/2006/relationships/slide" Target="/ppt/slides/slide3.xml" Id="Rd7c449f1f8c9425b" /><Relationship Type="http://schemas.openxmlformats.org/officeDocument/2006/relationships/slide" Target="/ppt/slides/slide4.xml" Id="R9f570ec54e634762" /><Relationship Type="http://schemas.openxmlformats.org/officeDocument/2006/relationships/slide" Target="/ppt/slides/slide5.xml" Id="R63eb064c1d6043b9" /><Relationship Type="http://schemas.openxmlformats.org/officeDocument/2006/relationships/slide" Target="/ppt/slides/slide6.xml" Id="R95010efa4e5540ab" /><Relationship Type="http://schemas.openxmlformats.org/officeDocument/2006/relationships/slide" Target="/ppt/slides/slide7.xml" Id="R7bc2a994974b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04affcd1f42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8c1178680470d" /><Relationship Type="http://schemas.openxmlformats.org/officeDocument/2006/relationships/theme" Target="/ppt/slideMasters/theme/theme1.xml" Id="R0e28ac078112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d8c117868047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d36ccf9df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d5ce94d6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7c3f020494a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723d8d26b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381fbb9af44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f8fb7ee7e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76817bf8f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