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b2dab2cc8d4b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acd008ba7f4e8e"/>
  </p:sldMasterIdLst>
  <p:sldIdLst>
    <p:sldId xmlns:r="http://schemas.openxmlformats.org/officeDocument/2006/relationships" id="256" r:id="R172fb60ef9ec4f6a"/>
    <p:sldId xmlns:r="http://schemas.openxmlformats.org/officeDocument/2006/relationships" id="257" r:id="Rcf498b825a584309"/>
    <p:sldId xmlns:r="http://schemas.openxmlformats.org/officeDocument/2006/relationships" id="258" r:id="Rb9b950ddb0984cdc"/>
    <p:sldId xmlns:r="http://schemas.openxmlformats.org/officeDocument/2006/relationships" id="259" r:id="R7d18ae901f514980"/>
    <p:sldId xmlns:r="http://schemas.openxmlformats.org/officeDocument/2006/relationships" id="260" r:id="R964711f938054125"/>
    <p:sldId xmlns:r="http://schemas.openxmlformats.org/officeDocument/2006/relationships" id="261" r:id="R349fdaaf5a994410"/>
    <p:sldId xmlns:r="http://schemas.openxmlformats.org/officeDocument/2006/relationships" id="262" r:id="Rcabd38e894b24e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acd008ba7f4e8e" /><Relationship Type="http://schemas.openxmlformats.org/officeDocument/2006/relationships/slide" Target="/ppt/slides/slide1.xml" Id="R172fb60ef9ec4f6a" /><Relationship Type="http://schemas.openxmlformats.org/officeDocument/2006/relationships/slide" Target="/ppt/slides/slide2.xml" Id="Rcf498b825a584309" /><Relationship Type="http://schemas.openxmlformats.org/officeDocument/2006/relationships/slide" Target="/ppt/slides/slide3.xml" Id="Rb9b950ddb0984cdc" /><Relationship Type="http://schemas.openxmlformats.org/officeDocument/2006/relationships/slide" Target="/ppt/slides/slide4.xml" Id="R7d18ae901f514980" /><Relationship Type="http://schemas.openxmlformats.org/officeDocument/2006/relationships/slide" Target="/ppt/slides/slide5.xml" Id="R964711f938054125" /><Relationship Type="http://schemas.openxmlformats.org/officeDocument/2006/relationships/slide" Target="/ppt/slides/slide6.xml" Id="R349fdaaf5a994410" /><Relationship Type="http://schemas.openxmlformats.org/officeDocument/2006/relationships/slide" Target="/ppt/slides/slide7.xml" Id="Rcabd38e894b24e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856b3bfaef46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f79e90f0e4db5" /><Relationship Type="http://schemas.openxmlformats.org/officeDocument/2006/relationships/theme" Target="/ppt/slideMasters/theme/theme1.xml" Id="Rd77a11d1b36045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1f79e90f0e4d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6c225486844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6f8d96fb544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dd27e81f648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7f48d789b44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558f5e19041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4174a2c864d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5018c0d034d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HOPALONG 06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HOPALONG 06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HOPALONG 06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HOPALONG 06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HOPALONG 06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HOPALONG 06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−397 628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638 888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12 748 855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12 968 567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HOPALONG 06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MAURITZEN RICHARD  –  88,5 %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MAURITZEN MARIANNE S  –  11,5 %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HOPALONG 06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Håbakken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4041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988 415 421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HOPALONG 06 AS</a:t>
            </a:r>
          </a:p>
        </p:txBody>
      </p:sp>
    </p:spTree>
  </p:cSld>
  <p:clrMapOvr>
    <a:masterClrMapping xmlns:a="http://schemas.openxmlformats.org/drawingml/2006/main"/>
  </p:clrMapOvr>
</p:sld>
</file>