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6b71af232d7448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f0c4b76f6a141a5"/>
  </p:sldMasterIdLst>
  <p:sldIdLst>
    <p:sldId xmlns:r="http://schemas.openxmlformats.org/officeDocument/2006/relationships" id="256" r:id="Rd66a12bf4a73422b"/>
    <p:sldId xmlns:r="http://schemas.openxmlformats.org/officeDocument/2006/relationships" id="257" r:id="R7a428b6529a945d3"/>
    <p:sldId xmlns:r="http://schemas.openxmlformats.org/officeDocument/2006/relationships" id="258" r:id="Rc8e4c766724940c1"/>
    <p:sldId xmlns:r="http://schemas.openxmlformats.org/officeDocument/2006/relationships" id="259" r:id="R938af764a9a243d1"/>
    <p:sldId xmlns:r="http://schemas.openxmlformats.org/officeDocument/2006/relationships" id="260" r:id="R87b28dbd64e04c6a"/>
    <p:sldId xmlns:r="http://schemas.openxmlformats.org/officeDocument/2006/relationships" id="261" r:id="Ra42ba25c3a524feb"/>
    <p:sldId xmlns:r="http://schemas.openxmlformats.org/officeDocument/2006/relationships" id="262" r:id="Rd87708107da847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0c4b76f6a141a5" /><Relationship Type="http://schemas.openxmlformats.org/officeDocument/2006/relationships/slide" Target="/ppt/slides/slide1.xml" Id="Rd66a12bf4a73422b" /><Relationship Type="http://schemas.openxmlformats.org/officeDocument/2006/relationships/slide" Target="/ppt/slides/slide2.xml" Id="R7a428b6529a945d3" /><Relationship Type="http://schemas.openxmlformats.org/officeDocument/2006/relationships/slide" Target="/ppt/slides/slide3.xml" Id="Rc8e4c766724940c1" /><Relationship Type="http://schemas.openxmlformats.org/officeDocument/2006/relationships/slide" Target="/ppt/slides/slide4.xml" Id="R938af764a9a243d1" /><Relationship Type="http://schemas.openxmlformats.org/officeDocument/2006/relationships/slide" Target="/ppt/slides/slide5.xml" Id="R87b28dbd64e04c6a" /><Relationship Type="http://schemas.openxmlformats.org/officeDocument/2006/relationships/slide" Target="/ppt/slides/slide6.xml" Id="Ra42ba25c3a524feb" /><Relationship Type="http://schemas.openxmlformats.org/officeDocument/2006/relationships/slide" Target="/ppt/slides/slide7.xml" Id="Rd87708107da847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3e2044f57b44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4a963a2fbd4639" /><Relationship Type="http://schemas.openxmlformats.org/officeDocument/2006/relationships/theme" Target="/ppt/slideMasters/theme/theme1.xml" Id="R9a45308cf51b40a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e4a963a2fbd463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c2ad5ab4f84ff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71bc76c627418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cb235c02b947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16d5bebf1d4f6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46354265864a0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b65ea9ecba428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0bdfe70f6b49f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PACTUM GAMMA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PACTUM GAMMA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PACTUM GAMMA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PACTUM GAMMA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PACTUM GAMMA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PACTUM GAMMA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8 218 000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6 181 000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6 020 000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207 599 000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218 292 000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PACTUM GAMMA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ASTRUP HENNING EIVINDSSØN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PACTUM GAMMA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Dronning Mauds gate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988 435 430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PACTUM GAMMA AS</a:t>
            </a:r>
          </a:p>
        </p:txBody>
      </p:sp>
    </p:spTree>
  </p:cSld>
  <p:clrMapOvr>
    <a:masterClrMapping xmlns:a="http://schemas.openxmlformats.org/drawingml/2006/main"/>
  </p:clrMapOvr>
</p:sld>
</file>