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39252fbfb7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0de69ea214a05"/>
  </p:sldMasterIdLst>
  <p:sldIdLst>
    <p:sldId xmlns:r="http://schemas.openxmlformats.org/officeDocument/2006/relationships" id="256" r:id="R83f9764407fe46c9"/>
    <p:sldId xmlns:r="http://schemas.openxmlformats.org/officeDocument/2006/relationships" id="257" r:id="Ra47c7917019f4fa0"/>
    <p:sldId xmlns:r="http://schemas.openxmlformats.org/officeDocument/2006/relationships" id="258" r:id="R4f847f1e0ebe4be4"/>
    <p:sldId xmlns:r="http://schemas.openxmlformats.org/officeDocument/2006/relationships" id="259" r:id="R9327792e48c142d2"/>
    <p:sldId xmlns:r="http://schemas.openxmlformats.org/officeDocument/2006/relationships" id="260" r:id="R4fc4fd9f4ada4edc"/>
    <p:sldId xmlns:r="http://schemas.openxmlformats.org/officeDocument/2006/relationships" id="261" r:id="R5d5f5585405d48ca"/>
    <p:sldId xmlns:r="http://schemas.openxmlformats.org/officeDocument/2006/relationships" id="262" r:id="Rc27091c46c8d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0de69ea214a05" /><Relationship Type="http://schemas.openxmlformats.org/officeDocument/2006/relationships/slide" Target="/ppt/slides/slide1.xml" Id="R83f9764407fe46c9" /><Relationship Type="http://schemas.openxmlformats.org/officeDocument/2006/relationships/slide" Target="/ppt/slides/slide2.xml" Id="Ra47c7917019f4fa0" /><Relationship Type="http://schemas.openxmlformats.org/officeDocument/2006/relationships/slide" Target="/ppt/slides/slide3.xml" Id="R4f847f1e0ebe4be4" /><Relationship Type="http://schemas.openxmlformats.org/officeDocument/2006/relationships/slide" Target="/ppt/slides/slide4.xml" Id="R9327792e48c142d2" /><Relationship Type="http://schemas.openxmlformats.org/officeDocument/2006/relationships/slide" Target="/ppt/slides/slide5.xml" Id="R4fc4fd9f4ada4edc" /><Relationship Type="http://schemas.openxmlformats.org/officeDocument/2006/relationships/slide" Target="/ppt/slides/slide6.xml" Id="R5d5f5585405d48ca" /><Relationship Type="http://schemas.openxmlformats.org/officeDocument/2006/relationships/slide" Target="/ppt/slides/slide7.xml" Id="Rc27091c46c8d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f8fb36dff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70e6165224059" /><Relationship Type="http://schemas.openxmlformats.org/officeDocument/2006/relationships/theme" Target="/ppt/slideMasters/theme/theme1.xml" Id="Rce7acec237ca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70e616522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3c3fe4e85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b45de55fb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a44894c8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5b65ecea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70a48c6a348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788b45ef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09d3efae6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