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ac2b174004f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f8090409f4992"/>
  </p:sldMasterIdLst>
  <p:sldIdLst>
    <p:sldId xmlns:r="http://schemas.openxmlformats.org/officeDocument/2006/relationships" id="256" r:id="R914f81c1c7b24280"/>
    <p:sldId xmlns:r="http://schemas.openxmlformats.org/officeDocument/2006/relationships" id="257" r:id="Rf82a3aa160a8486f"/>
    <p:sldId xmlns:r="http://schemas.openxmlformats.org/officeDocument/2006/relationships" id="258" r:id="R51a33fa543974b40"/>
    <p:sldId xmlns:r="http://schemas.openxmlformats.org/officeDocument/2006/relationships" id="259" r:id="R3f328e33a56b4634"/>
    <p:sldId xmlns:r="http://schemas.openxmlformats.org/officeDocument/2006/relationships" id="260" r:id="R97cbc36337374921"/>
    <p:sldId xmlns:r="http://schemas.openxmlformats.org/officeDocument/2006/relationships" id="261" r:id="R7a6d1ac9f58343fb"/>
    <p:sldId xmlns:r="http://schemas.openxmlformats.org/officeDocument/2006/relationships" id="262" r:id="Rd5829ae3993e47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f8090409f4992" /><Relationship Type="http://schemas.openxmlformats.org/officeDocument/2006/relationships/slide" Target="/ppt/slides/slide1.xml" Id="R914f81c1c7b24280" /><Relationship Type="http://schemas.openxmlformats.org/officeDocument/2006/relationships/slide" Target="/ppt/slides/slide2.xml" Id="Rf82a3aa160a8486f" /><Relationship Type="http://schemas.openxmlformats.org/officeDocument/2006/relationships/slide" Target="/ppt/slides/slide3.xml" Id="R51a33fa543974b40" /><Relationship Type="http://schemas.openxmlformats.org/officeDocument/2006/relationships/slide" Target="/ppt/slides/slide4.xml" Id="R3f328e33a56b4634" /><Relationship Type="http://schemas.openxmlformats.org/officeDocument/2006/relationships/slide" Target="/ppt/slides/slide5.xml" Id="R97cbc36337374921" /><Relationship Type="http://schemas.openxmlformats.org/officeDocument/2006/relationships/slide" Target="/ppt/slides/slide6.xml" Id="R7a6d1ac9f58343fb" /><Relationship Type="http://schemas.openxmlformats.org/officeDocument/2006/relationships/slide" Target="/ppt/slides/slide7.xml" Id="Rd5829ae3993e47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51c9c1871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d511ca4584c16" /><Relationship Type="http://schemas.openxmlformats.org/officeDocument/2006/relationships/theme" Target="/ppt/slideMasters/theme/theme1.xml" Id="Re5f6398f49af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5d511ca4584c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f8e6fda3544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a69df171f43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b92ec3538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d2689821e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e7b6adc6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88ef4ec194a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58d626050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