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bb2bb08188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e07fc95614a4f"/>
  </p:sldMasterIdLst>
  <p:sldIdLst>
    <p:sldId xmlns:r="http://schemas.openxmlformats.org/officeDocument/2006/relationships" id="256" r:id="Rf1a0ad6f85ed4133"/>
    <p:sldId xmlns:r="http://schemas.openxmlformats.org/officeDocument/2006/relationships" id="257" r:id="R6943f5fd5a7048fa"/>
    <p:sldId xmlns:r="http://schemas.openxmlformats.org/officeDocument/2006/relationships" id="258" r:id="R01353de85bc1462d"/>
    <p:sldId xmlns:r="http://schemas.openxmlformats.org/officeDocument/2006/relationships" id="259" r:id="Raf46f2825149497a"/>
    <p:sldId xmlns:r="http://schemas.openxmlformats.org/officeDocument/2006/relationships" id="260" r:id="R09168453aace48d5"/>
    <p:sldId xmlns:r="http://schemas.openxmlformats.org/officeDocument/2006/relationships" id="261" r:id="R8b0bf6620a49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e07fc95614a4f" /><Relationship Type="http://schemas.openxmlformats.org/officeDocument/2006/relationships/slide" Target="/ppt/slides/slide1.xml" Id="Rf1a0ad6f85ed4133" /><Relationship Type="http://schemas.openxmlformats.org/officeDocument/2006/relationships/slide" Target="/ppt/slides/slide2.xml" Id="R6943f5fd5a7048fa" /><Relationship Type="http://schemas.openxmlformats.org/officeDocument/2006/relationships/slide" Target="/ppt/slides/slide3.xml" Id="R01353de85bc1462d" /><Relationship Type="http://schemas.openxmlformats.org/officeDocument/2006/relationships/slide" Target="/ppt/slides/slide4.xml" Id="Raf46f2825149497a" /><Relationship Type="http://schemas.openxmlformats.org/officeDocument/2006/relationships/slide" Target="/ppt/slides/slide5.xml" Id="R09168453aace48d5" /><Relationship Type="http://schemas.openxmlformats.org/officeDocument/2006/relationships/slide" Target="/ppt/slides/slide6.xml" Id="R8b0bf6620a49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93eff8d91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a243c646e4e44" /><Relationship Type="http://schemas.openxmlformats.org/officeDocument/2006/relationships/theme" Target="/ppt/slideMasters/theme/theme1.xml" Id="R82d9d03c137c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ba243c646e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e4f92b7ee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2e40c3815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adbae93a4a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b26d581bd40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54df36b70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f09bb88eb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