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0605f8ff5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d6a68de384fed"/>
  </p:sldMasterIdLst>
  <p:sldIdLst>
    <p:sldId xmlns:r="http://schemas.openxmlformats.org/officeDocument/2006/relationships" id="256" r:id="Rf17ee26a6d4b40c7"/>
    <p:sldId xmlns:r="http://schemas.openxmlformats.org/officeDocument/2006/relationships" id="257" r:id="Rf1e86aa3d2024cba"/>
    <p:sldId xmlns:r="http://schemas.openxmlformats.org/officeDocument/2006/relationships" id="258" r:id="R8d1829bdde0946ef"/>
    <p:sldId xmlns:r="http://schemas.openxmlformats.org/officeDocument/2006/relationships" id="259" r:id="R3e7264b5d2bb428a"/>
    <p:sldId xmlns:r="http://schemas.openxmlformats.org/officeDocument/2006/relationships" id="260" r:id="R04bb9f0a8cce4561"/>
    <p:sldId xmlns:r="http://schemas.openxmlformats.org/officeDocument/2006/relationships" id="261" r:id="Re24103f850de4e67"/>
    <p:sldId xmlns:r="http://schemas.openxmlformats.org/officeDocument/2006/relationships" id="262" r:id="Rc0321ece3a2444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d6a68de384fed" /><Relationship Type="http://schemas.openxmlformats.org/officeDocument/2006/relationships/slide" Target="/ppt/slides/slide1.xml" Id="Rf17ee26a6d4b40c7" /><Relationship Type="http://schemas.openxmlformats.org/officeDocument/2006/relationships/slide" Target="/ppt/slides/slide2.xml" Id="Rf1e86aa3d2024cba" /><Relationship Type="http://schemas.openxmlformats.org/officeDocument/2006/relationships/slide" Target="/ppt/slides/slide3.xml" Id="R8d1829bdde0946ef" /><Relationship Type="http://schemas.openxmlformats.org/officeDocument/2006/relationships/slide" Target="/ppt/slides/slide4.xml" Id="R3e7264b5d2bb428a" /><Relationship Type="http://schemas.openxmlformats.org/officeDocument/2006/relationships/slide" Target="/ppt/slides/slide5.xml" Id="R04bb9f0a8cce4561" /><Relationship Type="http://schemas.openxmlformats.org/officeDocument/2006/relationships/slide" Target="/ppt/slides/slide6.xml" Id="Re24103f850de4e67" /><Relationship Type="http://schemas.openxmlformats.org/officeDocument/2006/relationships/slide" Target="/ppt/slides/slide7.xml" Id="Rc0321ece3a2444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4d8e4424a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60f55c4de4fae" /><Relationship Type="http://schemas.openxmlformats.org/officeDocument/2006/relationships/theme" Target="/ppt/slideMasters/theme/theme1.xml" Id="R9e041f80564f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60f55c4de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3e21fe7b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7302146bc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76aa4dc08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f431e3444e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282882930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942a2975c4e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6518fdb4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