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e9e7238be342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ab31b91d234764"/>
  </p:sldMasterIdLst>
  <p:sldIdLst>
    <p:sldId xmlns:r="http://schemas.openxmlformats.org/officeDocument/2006/relationships" id="256" r:id="Rc31a4242311545d5"/>
    <p:sldId xmlns:r="http://schemas.openxmlformats.org/officeDocument/2006/relationships" id="257" r:id="R60e71cb26d4c4eec"/>
    <p:sldId xmlns:r="http://schemas.openxmlformats.org/officeDocument/2006/relationships" id="258" r:id="Rcab3e4fe8a054961"/>
    <p:sldId xmlns:r="http://schemas.openxmlformats.org/officeDocument/2006/relationships" id="259" r:id="Rf4bd2012b75b463a"/>
    <p:sldId xmlns:r="http://schemas.openxmlformats.org/officeDocument/2006/relationships" id="260" r:id="R1c552a956aa149b9"/>
    <p:sldId xmlns:r="http://schemas.openxmlformats.org/officeDocument/2006/relationships" id="261" r:id="R871ab7bb50a646bc"/>
    <p:sldId xmlns:r="http://schemas.openxmlformats.org/officeDocument/2006/relationships" id="262" r:id="Rd7cfb2acea7646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ab31b91d234764" /><Relationship Type="http://schemas.openxmlformats.org/officeDocument/2006/relationships/slide" Target="/ppt/slides/slide1.xml" Id="Rc31a4242311545d5" /><Relationship Type="http://schemas.openxmlformats.org/officeDocument/2006/relationships/slide" Target="/ppt/slides/slide2.xml" Id="R60e71cb26d4c4eec" /><Relationship Type="http://schemas.openxmlformats.org/officeDocument/2006/relationships/slide" Target="/ppt/slides/slide3.xml" Id="Rcab3e4fe8a054961" /><Relationship Type="http://schemas.openxmlformats.org/officeDocument/2006/relationships/slide" Target="/ppt/slides/slide4.xml" Id="Rf4bd2012b75b463a" /><Relationship Type="http://schemas.openxmlformats.org/officeDocument/2006/relationships/slide" Target="/ppt/slides/slide5.xml" Id="R1c552a956aa149b9" /><Relationship Type="http://schemas.openxmlformats.org/officeDocument/2006/relationships/slide" Target="/ppt/slides/slide6.xml" Id="R871ab7bb50a646bc" /><Relationship Type="http://schemas.openxmlformats.org/officeDocument/2006/relationships/slide" Target="/ppt/slides/slide7.xml" Id="Rd7cfb2acea7646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a449b6d1e74b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3be4b9e714acf" /><Relationship Type="http://schemas.openxmlformats.org/officeDocument/2006/relationships/theme" Target="/ppt/slideMasters/theme/theme1.xml" Id="R1144d9ee40eb43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d3be4b9e714a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1609f54024d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bcaec313647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ea7ffb2424a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8cc9f2e1b4f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edfeaf03f4b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30195d7ff4f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65167145c4d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MATTIS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MATTIS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MATTIS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MATTIS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MATTIS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MATTIS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126 057 359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120 449 416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121 512 402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608 418 525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613 561 953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MATTIS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NERGAARD PEDER  –  53,0 %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MATKA AS  –  46,9 %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NERGAARD PEDER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MATTIS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v/Norscan Partners AS, Karenslyst allé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988 604 259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MATTIS AS</a:t>
            </a:r>
          </a:p>
        </p:txBody>
      </p:sp>
    </p:spTree>
  </p:cSld>
  <p:clrMapOvr>
    <a:masterClrMapping xmlns:a="http://schemas.openxmlformats.org/drawingml/2006/main"/>
  </p:clrMapOvr>
</p:sld>
</file>