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8a34c04a5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daccfc124412e"/>
  </p:sldMasterIdLst>
  <p:sldIdLst>
    <p:sldId xmlns:r="http://schemas.openxmlformats.org/officeDocument/2006/relationships" id="256" r:id="Ra92a16bbad784a70"/>
    <p:sldId xmlns:r="http://schemas.openxmlformats.org/officeDocument/2006/relationships" id="257" r:id="R98e1acd2055949ef"/>
    <p:sldId xmlns:r="http://schemas.openxmlformats.org/officeDocument/2006/relationships" id="258" r:id="R0c0514abb5174b5b"/>
    <p:sldId xmlns:r="http://schemas.openxmlformats.org/officeDocument/2006/relationships" id="259" r:id="R71fc3f45a18a45c7"/>
    <p:sldId xmlns:r="http://schemas.openxmlformats.org/officeDocument/2006/relationships" id="260" r:id="R9ff7989b3136410f"/>
    <p:sldId xmlns:r="http://schemas.openxmlformats.org/officeDocument/2006/relationships" id="261" r:id="R7ee1b0c7fb424ba1"/>
    <p:sldId xmlns:r="http://schemas.openxmlformats.org/officeDocument/2006/relationships" id="262" r:id="R9dd781bbf41b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daccfc124412e" /><Relationship Type="http://schemas.openxmlformats.org/officeDocument/2006/relationships/slide" Target="/ppt/slides/slide1.xml" Id="Ra92a16bbad784a70" /><Relationship Type="http://schemas.openxmlformats.org/officeDocument/2006/relationships/slide" Target="/ppt/slides/slide2.xml" Id="R98e1acd2055949ef" /><Relationship Type="http://schemas.openxmlformats.org/officeDocument/2006/relationships/slide" Target="/ppt/slides/slide3.xml" Id="R0c0514abb5174b5b" /><Relationship Type="http://schemas.openxmlformats.org/officeDocument/2006/relationships/slide" Target="/ppt/slides/slide4.xml" Id="R71fc3f45a18a45c7" /><Relationship Type="http://schemas.openxmlformats.org/officeDocument/2006/relationships/slide" Target="/ppt/slides/slide5.xml" Id="R9ff7989b3136410f" /><Relationship Type="http://schemas.openxmlformats.org/officeDocument/2006/relationships/slide" Target="/ppt/slides/slide6.xml" Id="R7ee1b0c7fb424ba1" /><Relationship Type="http://schemas.openxmlformats.org/officeDocument/2006/relationships/slide" Target="/ppt/slides/slide7.xml" Id="R9dd781bbf41b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cada6d7e0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4d40dcbb34c65" /><Relationship Type="http://schemas.openxmlformats.org/officeDocument/2006/relationships/theme" Target="/ppt/slideMasters/theme/theme1.xml" Id="R372e2a580653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4d40dcbb3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e8ff7e0f6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badc71e32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80a72d44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ca39377e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fe5b9acb9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bc530de4c49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213d6902b42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48 362 118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