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9fb6b36d0e46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014789657c48c8"/>
  </p:sldMasterIdLst>
  <p:sldIdLst>
    <p:sldId xmlns:r="http://schemas.openxmlformats.org/officeDocument/2006/relationships" id="256" r:id="Rc4f95f2f5ef24998"/>
    <p:sldId xmlns:r="http://schemas.openxmlformats.org/officeDocument/2006/relationships" id="257" r:id="R67ce642365644be5"/>
    <p:sldId xmlns:r="http://schemas.openxmlformats.org/officeDocument/2006/relationships" id="258" r:id="R2e38f567a61e47b6"/>
    <p:sldId xmlns:r="http://schemas.openxmlformats.org/officeDocument/2006/relationships" id="259" r:id="Rfcc900093c694849"/>
    <p:sldId xmlns:r="http://schemas.openxmlformats.org/officeDocument/2006/relationships" id="260" r:id="Rd74189ddf2c44d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014789657c48c8" /><Relationship Type="http://schemas.openxmlformats.org/officeDocument/2006/relationships/slide" Target="/ppt/slides/slide1.xml" Id="Rc4f95f2f5ef24998" /><Relationship Type="http://schemas.openxmlformats.org/officeDocument/2006/relationships/slide" Target="/ppt/slides/slide2.xml" Id="R67ce642365644be5" /><Relationship Type="http://schemas.openxmlformats.org/officeDocument/2006/relationships/slide" Target="/ppt/slides/slide3.xml" Id="R2e38f567a61e47b6" /><Relationship Type="http://schemas.openxmlformats.org/officeDocument/2006/relationships/slide" Target="/ppt/slides/slide4.xml" Id="Rfcc900093c694849" /><Relationship Type="http://schemas.openxmlformats.org/officeDocument/2006/relationships/slide" Target="/ppt/slides/slide5.xml" Id="Rd74189ddf2c44d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f2ce43e4b4c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84b28352d4425" /><Relationship Type="http://schemas.openxmlformats.org/officeDocument/2006/relationships/theme" Target="/ppt/slideMasters/theme/theme1.xml" Id="Re542e5d08f0445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584b28352d44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fdf9f62ae4b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a8f7966734e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211f1a1ad4f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d50c22e5748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27859c91141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NLI SØRUMSAND 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NLI SØRUMSAND VERKSTED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988 656 607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