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bba1fe4b5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e5c8606dc24a31"/>
  </p:sldMasterIdLst>
  <p:sldIdLst>
    <p:sldId xmlns:r="http://schemas.openxmlformats.org/officeDocument/2006/relationships" id="256" r:id="R606aaa6b66ac4bc5"/>
    <p:sldId xmlns:r="http://schemas.openxmlformats.org/officeDocument/2006/relationships" id="257" r:id="Re2607eb6556a4f51"/>
    <p:sldId xmlns:r="http://schemas.openxmlformats.org/officeDocument/2006/relationships" id="258" r:id="Racbb637668c04249"/>
    <p:sldId xmlns:r="http://schemas.openxmlformats.org/officeDocument/2006/relationships" id="259" r:id="Rb37529aacd9b4889"/>
    <p:sldId xmlns:r="http://schemas.openxmlformats.org/officeDocument/2006/relationships" id="260" r:id="Rcf0ea6bfa3e841ff"/>
    <p:sldId xmlns:r="http://schemas.openxmlformats.org/officeDocument/2006/relationships" id="261" r:id="R55cf815127c54fb8"/>
    <p:sldId xmlns:r="http://schemas.openxmlformats.org/officeDocument/2006/relationships" id="262" r:id="R0a1a1839ebdb49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5c8606dc24a31" /><Relationship Type="http://schemas.openxmlformats.org/officeDocument/2006/relationships/slide" Target="/ppt/slides/slide1.xml" Id="R606aaa6b66ac4bc5" /><Relationship Type="http://schemas.openxmlformats.org/officeDocument/2006/relationships/slide" Target="/ppt/slides/slide2.xml" Id="Re2607eb6556a4f51" /><Relationship Type="http://schemas.openxmlformats.org/officeDocument/2006/relationships/slide" Target="/ppt/slides/slide3.xml" Id="Racbb637668c04249" /><Relationship Type="http://schemas.openxmlformats.org/officeDocument/2006/relationships/slide" Target="/ppt/slides/slide4.xml" Id="Rb37529aacd9b4889" /><Relationship Type="http://schemas.openxmlformats.org/officeDocument/2006/relationships/slide" Target="/ppt/slides/slide5.xml" Id="Rcf0ea6bfa3e841ff" /><Relationship Type="http://schemas.openxmlformats.org/officeDocument/2006/relationships/slide" Target="/ppt/slides/slide6.xml" Id="R55cf815127c54fb8" /><Relationship Type="http://schemas.openxmlformats.org/officeDocument/2006/relationships/slide" Target="/ppt/slides/slide7.xml" Id="R0a1a1839ebdb49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04dbc4f45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86c08bf1a4636" /><Relationship Type="http://schemas.openxmlformats.org/officeDocument/2006/relationships/theme" Target="/ppt/slideMasters/theme/theme1.xml" Id="Rc81988b36daa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86c08bf1a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5f3b3f480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fe041505d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77034885c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8dbc21cf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8e53e17734d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39c53ba7c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09d896f4749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