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806691d13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bb0e9c3234efa"/>
  </p:sldMasterIdLst>
  <p:sldIdLst>
    <p:sldId xmlns:r="http://schemas.openxmlformats.org/officeDocument/2006/relationships" id="256" r:id="Rb1e1580fa2514d28"/>
    <p:sldId xmlns:r="http://schemas.openxmlformats.org/officeDocument/2006/relationships" id="257" r:id="R9c8ab67def9847f1"/>
    <p:sldId xmlns:r="http://schemas.openxmlformats.org/officeDocument/2006/relationships" id="258" r:id="Re6f41a711569491e"/>
    <p:sldId xmlns:r="http://schemas.openxmlformats.org/officeDocument/2006/relationships" id="259" r:id="R0099308f93114c78"/>
    <p:sldId xmlns:r="http://schemas.openxmlformats.org/officeDocument/2006/relationships" id="260" r:id="R3f84cfaac7bc4dd3"/>
    <p:sldId xmlns:r="http://schemas.openxmlformats.org/officeDocument/2006/relationships" id="261" r:id="R69675a36fcc24a6c"/>
    <p:sldId xmlns:r="http://schemas.openxmlformats.org/officeDocument/2006/relationships" id="262" r:id="Rae29072a7d67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bb0e9c3234efa" /><Relationship Type="http://schemas.openxmlformats.org/officeDocument/2006/relationships/slide" Target="/ppt/slides/slide1.xml" Id="Rb1e1580fa2514d28" /><Relationship Type="http://schemas.openxmlformats.org/officeDocument/2006/relationships/slide" Target="/ppt/slides/slide2.xml" Id="R9c8ab67def9847f1" /><Relationship Type="http://schemas.openxmlformats.org/officeDocument/2006/relationships/slide" Target="/ppt/slides/slide3.xml" Id="Re6f41a711569491e" /><Relationship Type="http://schemas.openxmlformats.org/officeDocument/2006/relationships/slide" Target="/ppt/slides/slide4.xml" Id="R0099308f93114c78" /><Relationship Type="http://schemas.openxmlformats.org/officeDocument/2006/relationships/slide" Target="/ppt/slides/slide5.xml" Id="R3f84cfaac7bc4dd3" /><Relationship Type="http://schemas.openxmlformats.org/officeDocument/2006/relationships/slide" Target="/ppt/slides/slide6.xml" Id="R69675a36fcc24a6c" /><Relationship Type="http://schemas.openxmlformats.org/officeDocument/2006/relationships/slide" Target="/ppt/slides/slide7.xml" Id="Rae29072a7d67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9a5f86eb449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0a45c4f52404f" /><Relationship Type="http://schemas.openxmlformats.org/officeDocument/2006/relationships/theme" Target="/ppt/slideMasters/theme/theme1.xml" Id="R2a088c7bcd31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0a45c4f5240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9ce5e5637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90bc6d6b0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205e700d8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69a2bf04d47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7fff8e591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2c072471749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2da87cad2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