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3ab70ce9af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104f2dbd7649f3"/>
  </p:sldMasterIdLst>
  <p:sldIdLst>
    <p:sldId xmlns:r="http://schemas.openxmlformats.org/officeDocument/2006/relationships" id="256" r:id="R532ed68307484769"/>
    <p:sldId xmlns:r="http://schemas.openxmlformats.org/officeDocument/2006/relationships" id="257" r:id="R0e1d9413488942e0"/>
    <p:sldId xmlns:r="http://schemas.openxmlformats.org/officeDocument/2006/relationships" id="258" r:id="Rbc64bfc1a64248e9"/>
    <p:sldId xmlns:r="http://schemas.openxmlformats.org/officeDocument/2006/relationships" id="259" r:id="R12b03c3d54d241dd"/>
    <p:sldId xmlns:r="http://schemas.openxmlformats.org/officeDocument/2006/relationships" id="260" r:id="R1d51dcef49ad41fc"/>
    <p:sldId xmlns:r="http://schemas.openxmlformats.org/officeDocument/2006/relationships" id="261" r:id="Rc0cea6d351924910"/>
    <p:sldId xmlns:r="http://schemas.openxmlformats.org/officeDocument/2006/relationships" id="262" r:id="R1b498ead6761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04f2dbd7649f3" /><Relationship Type="http://schemas.openxmlformats.org/officeDocument/2006/relationships/slide" Target="/ppt/slides/slide1.xml" Id="R532ed68307484769" /><Relationship Type="http://schemas.openxmlformats.org/officeDocument/2006/relationships/slide" Target="/ppt/slides/slide2.xml" Id="R0e1d9413488942e0" /><Relationship Type="http://schemas.openxmlformats.org/officeDocument/2006/relationships/slide" Target="/ppt/slides/slide3.xml" Id="Rbc64bfc1a64248e9" /><Relationship Type="http://schemas.openxmlformats.org/officeDocument/2006/relationships/slide" Target="/ppt/slides/slide4.xml" Id="R12b03c3d54d241dd" /><Relationship Type="http://schemas.openxmlformats.org/officeDocument/2006/relationships/slide" Target="/ppt/slides/slide5.xml" Id="R1d51dcef49ad41fc" /><Relationship Type="http://schemas.openxmlformats.org/officeDocument/2006/relationships/slide" Target="/ppt/slides/slide6.xml" Id="Rc0cea6d351924910" /><Relationship Type="http://schemas.openxmlformats.org/officeDocument/2006/relationships/slide" Target="/ppt/slides/slide7.xml" Id="R1b498ead6761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48f37b96b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20f812311441a" /><Relationship Type="http://schemas.openxmlformats.org/officeDocument/2006/relationships/theme" Target="/ppt/slideMasters/theme/theme1.xml" Id="R688df6830a5149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20f812311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947ba7fd7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16ef8f8e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e1d655c69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d1183901f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59b6bfc74b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4eb0ab1064b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7e7aa0f384e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KANUTO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KANUTO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11 037 449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148 918 986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156 188 754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MURRAY HEIDI SOLHEIM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NINA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KNUT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regnskap@norcap.no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988 745 995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KANUTO HOLDING AS</a:t>
            </a:r>
          </a:p>
        </p:txBody>
      </p:sp>
    </p:spTree>
  </p:cSld>
  <p:clrMapOvr>
    <a:masterClrMapping xmlns:a="http://schemas.openxmlformats.org/drawingml/2006/main"/>
  </p:clrMapOvr>
</p:sld>
</file>