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8f331f1b3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32093f20834811"/>
  </p:sldMasterIdLst>
  <p:sldIdLst>
    <p:sldId xmlns:r="http://schemas.openxmlformats.org/officeDocument/2006/relationships" id="256" r:id="R557732e1a6fe4a96"/>
    <p:sldId xmlns:r="http://schemas.openxmlformats.org/officeDocument/2006/relationships" id="257" r:id="R22503b66dbd14c61"/>
    <p:sldId xmlns:r="http://schemas.openxmlformats.org/officeDocument/2006/relationships" id="258" r:id="R458c5cb6a9cb4d89"/>
    <p:sldId xmlns:r="http://schemas.openxmlformats.org/officeDocument/2006/relationships" id="259" r:id="Rb7e4c4429c464440"/>
    <p:sldId xmlns:r="http://schemas.openxmlformats.org/officeDocument/2006/relationships" id="260" r:id="Reaa9ea042afa44a9"/>
    <p:sldId xmlns:r="http://schemas.openxmlformats.org/officeDocument/2006/relationships" id="261" r:id="Rd65df6e9d7fe4eae"/>
    <p:sldId xmlns:r="http://schemas.openxmlformats.org/officeDocument/2006/relationships" id="262" r:id="R00bcf44d357e4d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2093f20834811" /><Relationship Type="http://schemas.openxmlformats.org/officeDocument/2006/relationships/slide" Target="/ppt/slides/slide1.xml" Id="R557732e1a6fe4a96" /><Relationship Type="http://schemas.openxmlformats.org/officeDocument/2006/relationships/slide" Target="/ppt/slides/slide2.xml" Id="R22503b66dbd14c61" /><Relationship Type="http://schemas.openxmlformats.org/officeDocument/2006/relationships/slide" Target="/ppt/slides/slide3.xml" Id="R458c5cb6a9cb4d89" /><Relationship Type="http://schemas.openxmlformats.org/officeDocument/2006/relationships/slide" Target="/ppt/slides/slide4.xml" Id="Rb7e4c4429c464440" /><Relationship Type="http://schemas.openxmlformats.org/officeDocument/2006/relationships/slide" Target="/ppt/slides/slide5.xml" Id="Reaa9ea042afa44a9" /><Relationship Type="http://schemas.openxmlformats.org/officeDocument/2006/relationships/slide" Target="/ppt/slides/slide6.xml" Id="Rd65df6e9d7fe4eae" /><Relationship Type="http://schemas.openxmlformats.org/officeDocument/2006/relationships/slide" Target="/ppt/slides/slide7.xml" Id="R00bcf44d357e4d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f3742751c49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2618ad6a84fae" /><Relationship Type="http://schemas.openxmlformats.org/officeDocument/2006/relationships/theme" Target="/ppt/slideMasters/theme/theme1.xml" Id="R2beb2cbb8c7e41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b2618ad6a84f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114c7e12147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298e7e2ea4b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808b3adda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691484ba548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75235048943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14836548349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4d67fb38c41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HAVERSTAD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HAVERSTAD HOLDING AS ble etablert [år] og holder til i Sør-fron.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1 224 294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−5 110 467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6 757 358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38 166 116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38 724 846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HAVERSTAD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Liavegen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2647 Sør-fron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988 767 409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HAVERSTAD HOLDING AS</a:t>
            </a:r>
          </a:p>
        </p:txBody>
      </p:sp>
    </p:spTree>
  </p:cSld>
  <p:clrMapOvr>
    <a:masterClrMapping xmlns:a="http://schemas.openxmlformats.org/drawingml/2006/main"/>
  </p:clrMapOvr>
</p:sld>
</file>