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2da54ff5b14c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86c2d29e2d4132"/>
  </p:sldMasterIdLst>
  <p:sldIdLst>
    <p:sldId xmlns:r="http://schemas.openxmlformats.org/officeDocument/2006/relationships" id="256" r:id="R9144badc25464a1e"/>
    <p:sldId xmlns:r="http://schemas.openxmlformats.org/officeDocument/2006/relationships" id="257" r:id="Ra7886b839c4748ce"/>
    <p:sldId xmlns:r="http://schemas.openxmlformats.org/officeDocument/2006/relationships" id="258" r:id="R623ba5cb60c94d64"/>
    <p:sldId xmlns:r="http://schemas.openxmlformats.org/officeDocument/2006/relationships" id="259" r:id="R843b0e506a7c4abb"/>
    <p:sldId xmlns:r="http://schemas.openxmlformats.org/officeDocument/2006/relationships" id="260" r:id="Rbda135bb35a64bc6"/>
    <p:sldId xmlns:r="http://schemas.openxmlformats.org/officeDocument/2006/relationships" id="261" r:id="R3cdd08d4b1654f66"/>
    <p:sldId xmlns:r="http://schemas.openxmlformats.org/officeDocument/2006/relationships" id="262" r:id="R545985ef39b14e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86c2d29e2d4132" /><Relationship Type="http://schemas.openxmlformats.org/officeDocument/2006/relationships/slide" Target="/ppt/slides/slide1.xml" Id="R9144badc25464a1e" /><Relationship Type="http://schemas.openxmlformats.org/officeDocument/2006/relationships/slide" Target="/ppt/slides/slide2.xml" Id="Ra7886b839c4748ce" /><Relationship Type="http://schemas.openxmlformats.org/officeDocument/2006/relationships/slide" Target="/ppt/slides/slide3.xml" Id="R623ba5cb60c94d64" /><Relationship Type="http://schemas.openxmlformats.org/officeDocument/2006/relationships/slide" Target="/ppt/slides/slide4.xml" Id="R843b0e506a7c4abb" /><Relationship Type="http://schemas.openxmlformats.org/officeDocument/2006/relationships/slide" Target="/ppt/slides/slide5.xml" Id="Rbda135bb35a64bc6" /><Relationship Type="http://schemas.openxmlformats.org/officeDocument/2006/relationships/slide" Target="/ppt/slides/slide6.xml" Id="R3cdd08d4b1654f66" /><Relationship Type="http://schemas.openxmlformats.org/officeDocument/2006/relationships/slide" Target="/ppt/slides/slide7.xml" Id="R545985ef39b14e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3eecf75aee47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7c1d9b9351430c" /><Relationship Type="http://schemas.openxmlformats.org/officeDocument/2006/relationships/theme" Target="/ppt/slideMasters/theme/theme1.xml" Id="Redae55400bbd43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7c1d9b935143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5bbc4f6dc46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91cee704604d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a9d34d253540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f8d50fbc5d41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7814f88f9447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4c36627a9a48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7b1672bb840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LOMMEDALEN BYGG OG RØRLEGGERBEDRIFT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LOMMEDALEN BYGG OG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LOMMEDALEN BYGG OG RØRLEGGERBEDRIFT AS ble etablert [år] og holder til i Stabekk.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LOMMEDALEN BYGG OG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LOMMEDALEN BYGG OG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LOMMEDALEN BYGG OG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36 493 247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489 064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685 871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6 855 340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18 052 953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LOMMEDALEN BYGG OG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GJERSØE JOHAN FREDRIK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GJERSØE LILLIAN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GJERSØE ESPEN JOHAN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LOMMEDALEN BYGG OG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Ringsveien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1368 Stabekk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13 75 76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post@lboe.no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www.lboe.no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988 781 908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LOMMEDALEN BYGG OG RØRLEGGERBEDRIFT AS</a:t>
            </a:r>
          </a:p>
        </p:txBody>
      </p:sp>
    </p:spTree>
  </p:cSld>
  <p:clrMapOvr>
    <a:masterClrMapping xmlns:a="http://schemas.openxmlformats.org/drawingml/2006/main"/>
  </p:clrMapOvr>
</p:sld>
</file>