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b8219f232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431456b1e49ef"/>
  </p:sldMasterIdLst>
  <p:sldIdLst>
    <p:sldId xmlns:r="http://schemas.openxmlformats.org/officeDocument/2006/relationships" id="256" r:id="Re2b307dfa27d4383"/>
    <p:sldId xmlns:r="http://schemas.openxmlformats.org/officeDocument/2006/relationships" id="257" r:id="R1c697acc0ebf41d3"/>
    <p:sldId xmlns:r="http://schemas.openxmlformats.org/officeDocument/2006/relationships" id="258" r:id="R9a1dfe1d63764ee1"/>
    <p:sldId xmlns:r="http://schemas.openxmlformats.org/officeDocument/2006/relationships" id="259" r:id="R8f3a1e8e80ee4f5d"/>
    <p:sldId xmlns:r="http://schemas.openxmlformats.org/officeDocument/2006/relationships" id="260" r:id="Rec983876bddd429a"/>
    <p:sldId xmlns:r="http://schemas.openxmlformats.org/officeDocument/2006/relationships" id="261" r:id="Rded1b166b0d14102"/>
    <p:sldId xmlns:r="http://schemas.openxmlformats.org/officeDocument/2006/relationships" id="262" r:id="Rbcfdea62f220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431456b1e49ef" /><Relationship Type="http://schemas.openxmlformats.org/officeDocument/2006/relationships/slide" Target="/ppt/slides/slide1.xml" Id="Re2b307dfa27d4383" /><Relationship Type="http://schemas.openxmlformats.org/officeDocument/2006/relationships/slide" Target="/ppt/slides/slide2.xml" Id="R1c697acc0ebf41d3" /><Relationship Type="http://schemas.openxmlformats.org/officeDocument/2006/relationships/slide" Target="/ppt/slides/slide3.xml" Id="R9a1dfe1d63764ee1" /><Relationship Type="http://schemas.openxmlformats.org/officeDocument/2006/relationships/slide" Target="/ppt/slides/slide4.xml" Id="R8f3a1e8e80ee4f5d" /><Relationship Type="http://schemas.openxmlformats.org/officeDocument/2006/relationships/slide" Target="/ppt/slides/slide5.xml" Id="Rec983876bddd429a" /><Relationship Type="http://schemas.openxmlformats.org/officeDocument/2006/relationships/slide" Target="/ppt/slides/slide6.xml" Id="Rded1b166b0d14102" /><Relationship Type="http://schemas.openxmlformats.org/officeDocument/2006/relationships/slide" Target="/ppt/slides/slide7.xml" Id="Rbcfdea62f220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123fa6e964c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46a10e03d49a9" /><Relationship Type="http://schemas.openxmlformats.org/officeDocument/2006/relationships/theme" Target="/ppt/slideMasters/theme/theme1.xml" Id="R4aa7c1b59098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46a10e03d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fd49478ca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ed77044b342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ddfd963d34d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37fc99e91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93151f498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c2ffc6eb46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014d91456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LEOPOLD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426 018 260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599 453 097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