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fd73c0bf44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afcf3fbec244ae"/>
  </p:sldMasterIdLst>
  <p:sldIdLst>
    <p:sldId xmlns:r="http://schemas.openxmlformats.org/officeDocument/2006/relationships" id="256" r:id="R44319ad79a354cc4"/>
    <p:sldId xmlns:r="http://schemas.openxmlformats.org/officeDocument/2006/relationships" id="257" r:id="R54524c1fb60b4472"/>
    <p:sldId xmlns:r="http://schemas.openxmlformats.org/officeDocument/2006/relationships" id="258" r:id="R633980c9c4604cab"/>
    <p:sldId xmlns:r="http://schemas.openxmlformats.org/officeDocument/2006/relationships" id="259" r:id="R3ad6a50c313b41d2"/>
    <p:sldId xmlns:r="http://schemas.openxmlformats.org/officeDocument/2006/relationships" id="260" r:id="R87328c96485846d0"/>
    <p:sldId xmlns:r="http://schemas.openxmlformats.org/officeDocument/2006/relationships" id="261" r:id="R283d6d3d3b4e42a0"/>
    <p:sldId xmlns:r="http://schemas.openxmlformats.org/officeDocument/2006/relationships" id="262" r:id="R90e9b1fa136c4e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fcf3fbec244ae" /><Relationship Type="http://schemas.openxmlformats.org/officeDocument/2006/relationships/slide" Target="/ppt/slides/slide1.xml" Id="R44319ad79a354cc4" /><Relationship Type="http://schemas.openxmlformats.org/officeDocument/2006/relationships/slide" Target="/ppt/slides/slide2.xml" Id="R54524c1fb60b4472" /><Relationship Type="http://schemas.openxmlformats.org/officeDocument/2006/relationships/slide" Target="/ppt/slides/slide3.xml" Id="R633980c9c4604cab" /><Relationship Type="http://schemas.openxmlformats.org/officeDocument/2006/relationships/slide" Target="/ppt/slides/slide4.xml" Id="R3ad6a50c313b41d2" /><Relationship Type="http://schemas.openxmlformats.org/officeDocument/2006/relationships/slide" Target="/ppt/slides/slide5.xml" Id="R87328c96485846d0" /><Relationship Type="http://schemas.openxmlformats.org/officeDocument/2006/relationships/slide" Target="/ppt/slides/slide6.xml" Id="R283d6d3d3b4e42a0" /><Relationship Type="http://schemas.openxmlformats.org/officeDocument/2006/relationships/slide" Target="/ppt/slides/slide7.xml" Id="R90e9b1fa136c4e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f6fb9f0b14a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ad5c49980448e" /><Relationship Type="http://schemas.openxmlformats.org/officeDocument/2006/relationships/theme" Target="/ppt/slideMasters/theme/theme1.xml" Id="Re1688953bdad4b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cad5c4998044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448009b9b48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8bac5fb0244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3ba78d56b4a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75da533c8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d54b6f25a48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1f55c44e942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fd2e3bcae4b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YTTERØY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YTTERØY HOLDING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512 343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28 951 668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30 519 475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BJØRN REIDAR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HANNE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MARTE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BJØRN REIDAR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988 813 621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