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acba602be49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422f211574355"/>
  </p:sldMasterIdLst>
  <p:sldIdLst>
    <p:sldId xmlns:r="http://schemas.openxmlformats.org/officeDocument/2006/relationships" id="256" r:id="Rd3adc8611b9b4096"/>
    <p:sldId xmlns:r="http://schemas.openxmlformats.org/officeDocument/2006/relationships" id="257" r:id="Rb11be53903b0400c"/>
    <p:sldId xmlns:r="http://schemas.openxmlformats.org/officeDocument/2006/relationships" id="258" r:id="Rca8c5dd519624919"/>
    <p:sldId xmlns:r="http://schemas.openxmlformats.org/officeDocument/2006/relationships" id="259" r:id="R94876e850c214957"/>
    <p:sldId xmlns:r="http://schemas.openxmlformats.org/officeDocument/2006/relationships" id="260" r:id="R5d51631d507a4cf3"/>
    <p:sldId xmlns:r="http://schemas.openxmlformats.org/officeDocument/2006/relationships" id="261" r:id="R1c4927f9b360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422f211574355" /><Relationship Type="http://schemas.openxmlformats.org/officeDocument/2006/relationships/slide" Target="/ppt/slides/slide1.xml" Id="Rd3adc8611b9b4096" /><Relationship Type="http://schemas.openxmlformats.org/officeDocument/2006/relationships/slide" Target="/ppt/slides/slide2.xml" Id="Rb11be53903b0400c" /><Relationship Type="http://schemas.openxmlformats.org/officeDocument/2006/relationships/slide" Target="/ppt/slides/slide3.xml" Id="Rca8c5dd519624919" /><Relationship Type="http://schemas.openxmlformats.org/officeDocument/2006/relationships/slide" Target="/ppt/slides/slide4.xml" Id="R94876e850c214957" /><Relationship Type="http://schemas.openxmlformats.org/officeDocument/2006/relationships/slide" Target="/ppt/slides/slide5.xml" Id="R5d51631d507a4cf3" /><Relationship Type="http://schemas.openxmlformats.org/officeDocument/2006/relationships/slide" Target="/ppt/slides/slide6.xml" Id="R1c4927f9b360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5ade8eee84b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e18d6e8314abc" /><Relationship Type="http://schemas.openxmlformats.org/officeDocument/2006/relationships/theme" Target="/ppt/slideMasters/theme/theme1.xml" Id="Re4f92320e17f43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be18d6e8314a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9bd5112bd40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e28fd8e8347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5ede252064d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9fdbe361440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274165f9a49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90d23011247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