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6c2ba3b93a4c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c3fbbf96c6407a"/>
  </p:sldMasterIdLst>
  <p:sldIdLst>
    <p:sldId xmlns:r="http://schemas.openxmlformats.org/officeDocument/2006/relationships" id="256" r:id="R5517129397004949"/>
    <p:sldId xmlns:r="http://schemas.openxmlformats.org/officeDocument/2006/relationships" id="257" r:id="R0803cc006e55480b"/>
    <p:sldId xmlns:r="http://schemas.openxmlformats.org/officeDocument/2006/relationships" id="258" r:id="R9ae346a71d6644d8"/>
    <p:sldId xmlns:r="http://schemas.openxmlformats.org/officeDocument/2006/relationships" id="259" r:id="Ra75ad1e4814541cd"/>
    <p:sldId xmlns:r="http://schemas.openxmlformats.org/officeDocument/2006/relationships" id="260" r:id="Rd01051c723a04f32"/>
    <p:sldId xmlns:r="http://schemas.openxmlformats.org/officeDocument/2006/relationships" id="261" r:id="R0c59514a550d4a77"/>
    <p:sldId xmlns:r="http://schemas.openxmlformats.org/officeDocument/2006/relationships" id="262" r:id="R8ab70a5425c7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3fbbf96c6407a" /><Relationship Type="http://schemas.openxmlformats.org/officeDocument/2006/relationships/slide" Target="/ppt/slides/slide1.xml" Id="R5517129397004949" /><Relationship Type="http://schemas.openxmlformats.org/officeDocument/2006/relationships/slide" Target="/ppt/slides/slide2.xml" Id="R0803cc006e55480b" /><Relationship Type="http://schemas.openxmlformats.org/officeDocument/2006/relationships/slide" Target="/ppt/slides/slide3.xml" Id="R9ae346a71d6644d8" /><Relationship Type="http://schemas.openxmlformats.org/officeDocument/2006/relationships/slide" Target="/ppt/slides/slide4.xml" Id="Ra75ad1e4814541cd" /><Relationship Type="http://schemas.openxmlformats.org/officeDocument/2006/relationships/slide" Target="/ppt/slides/slide5.xml" Id="Rd01051c723a04f32" /><Relationship Type="http://schemas.openxmlformats.org/officeDocument/2006/relationships/slide" Target="/ppt/slides/slide6.xml" Id="R0c59514a550d4a77" /><Relationship Type="http://schemas.openxmlformats.org/officeDocument/2006/relationships/slide" Target="/ppt/slides/slide7.xml" Id="R8ab70a5425c7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0d80e24f743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11683f3c94e2e" /><Relationship Type="http://schemas.openxmlformats.org/officeDocument/2006/relationships/theme" Target="/ppt/slideMasters/theme/theme1.xml" Id="Rb48d6597293644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311683f3c94e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901b9b08042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b0070d2df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ff397804a4e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e40fb965a4a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ef57f497a4b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9db3d8f8b48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36f07d96e4b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