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64f0ab3da25405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4930b4b990c4460"/>
  </p:sldMasterIdLst>
  <p:sldIdLst>
    <p:sldId xmlns:r="http://schemas.openxmlformats.org/officeDocument/2006/relationships" id="256" r:id="R94aeffd68a474fc7"/>
    <p:sldId xmlns:r="http://schemas.openxmlformats.org/officeDocument/2006/relationships" id="257" r:id="R73fea60212a04d18"/>
    <p:sldId xmlns:r="http://schemas.openxmlformats.org/officeDocument/2006/relationships" id="258" r:id="Rb01f8646e9ad4da7"/>
    <p:sldId xmlns:r="http://schemas.openxmlformats.org/officeDocument/2006/relationships" id="259" r:id="R39cce7951ed14474"/>
    <p:sldId xmlns:r="http://schemas.openxmlformats.org/officeDocument/2006/relationships" id="260" r:id="Rd2ef1efe92224325"/>
    <p:sldId xmlns:r="http://schemas.openxmlformats.org/officeDocument/2006/relationships" id="261" r:id="Re3065294da1f4283"/>
    <p:sldId xmlns:r="http://schemas.openxmlformats.org/officeDocument/2006/relationships" id="262" r:id="Rd4590c94061d45b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930b4b990c4460" /><Relationship Type="http://schemas.openxmlformats.org/officeDocument/2006/relationships/slide" Target="/ppt/slides/slide1.xml" Id="R94aeffd68a474fc7" /><Relationship Type="http://schemas.openxmlformats.org/officeDocument/2006/relationships/slide" Target="/ppt/slides/slide2.xml" Id="R73fea60212a04d18" /><Relationship Type="http://schemas.openxmlformats.org/officeDocument/2006/relationships/slide" Target="/ppt/slides/slide3.xml" Id="Rb01f8646e9ad4da7" /><Relationship Type="http://schemas.openxmlformats.org/officeDocument/2006/relationships/slide" Target="/ppt/slides/slide4.xml" Id="R39cce7951ed14474" /><Relationship Type="http://schemas.openxmlformats.org/officeDocument/2006/relationships/slide" Target="/ppt/slides/slide5.xml" Id="Rd2ef1efe92224325" /><Relationship Type="http://schemas.openxmlformats.org/officeDocument/2006/relationships/slide" Target="/ppt/slides/slide6.xml" Id="Re3065294da1f4283" /><Relationship Type="http://schemas.openxmlformats.org/officeDocument/2006/relationships/slide" Target="/ppt/slides/slide7.xml" Id="Rd4590c94061d45b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cfaa200a1744e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4b660793434482" /><Relationship Type="http://schemas.openxmlformats.org/officeDocument/2006/relationships/theme" Target="/ppt/slideMasters/theme/theme1.xml" Id="Rf383e0bd2d204b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84b6607934344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074d4e1eea4c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71ceb173584ab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0abe266019495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d195f9de9b44a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7030f31613426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0397b7c5814aa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477f60d05e48a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BJS INVEST AS ble etablert [år] og holder til i Torangsvåg.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−40 890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456 848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9 480 873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9 509 057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SÆLE BERIT JOHANNE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5384 Torangsvåg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18 32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988 836 621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BJS INVEST AS</a:t>
            </a:r>
          </a:p>
        </p:txBody>
      </p:sp>
    </p:spTree>
  </p:cSld>
  <p:clrMapOvr>
    <a:masterClrMapping xmlns:a="http://schemas.openxmlformats.org/drawingml/2006/main"/>
  </p:clrMapOvr>
</p:sld>
</file>