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18a40e93584f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8ba0f2a2ad4187"/>
  </p:sldMasterIdLst>
  <p:sldIdLst>
    <p:sldId xmlns:r="http://schemas.openxmlformats.org/officeDocument/2006/relationships" id="256" r:id="Race9b5b910d8446c"/>
    <p:sldId xmlns:r="http://schemas.openxmlformats.org/officeDocument/2006/relationships" id="257" r:id="Rb2f3479cea3841ee"/>
    <p:sldId xmlns:r="http://schemas.openxmlformats.org/officeDocument/2006/relationships" id="258" r:id="Re9b7c0c747b44bd3"/>
    <p:sldId xmlns:r="http://schemas.openxmlformats.org/officeDocument/2006/relationships" id="259" r:id="Rb74b94c09ed24b5d"/>
    <p:sldId xmlns:r="http://schemas.openxmlformats.org/officeDocument/2006/relationships" id="260" r:id="Rde4da806708d4e38"/>
    <p:sldId xmlns:r="http://schemas.openxmlformats.org/officeDocument/2006/relationships" id="261" r:id="R09d16396288c4d34"/>
    <p:sldId xmlns:r="http://schemas.openxmlformats.org/officeDocument/2006/relationships" id="262" r:id="R81c4e48b5c604a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8ba0f2a2ad4187" /><Relationship Type="http://schemas.openxmlformats.org/officeDocument/2006/relationships/slide" Target="/ppt/slides/slide1.xml" Id="Race9b5b910d8446c" /><Relationship Type="http://schemas.openxmlformats.org/officeDocument/2006/relationships/slide" Target="/ppt/slides/slide2.xml" Id="Rb2f3479cea3841ee" /><Relationship Type="http://schemas.openxmlformats.org/officeDocument/2006/relationships/slide" Target="/ppt/slides/slide3.xml" Id="Re9b7c0c747b44bd3" /><Relationship Type="http://schemas.openxmlformats.org/officeDocument/2006/relationships/slide" Target="/ppt/slides/slide4.xml" Id="Rb74b94c09ed24b5d" /><Relationship Type="http://schemas.openxmlformats.org/officeDocument/2006/relationships/slide" Target="/ppt/slides/slide5.xml" Id="Rde4da806708d4e38" /><Relationship Type="http://schemas.openxmlformats.org/officeDocument/2006/relationships/slide" Target="/ppt/slides/slide6.xml" Id="R09d16396288c4d34" /><Relationship Type="http://schemas.openxmlformats.org/officeDocument/2006/relationships/slide" Target="/ppt/slides/slide7.xml" Id="R81c4e48b5c604a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1acef2595949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0d9046d10410c" /><Relationship Type="http://schemas.openxmlformats.org/officeDocument/2006/relationships/theme" Target="/ppt/slideMasters/theme/theme1.xml" Id="R96b1b8a08d0640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00d9046d1041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8ffe3941043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d9e2f105d4b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a75d1e56f4d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0736e183749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d5b4c387a42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5eec8e6aa4b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01c3260354c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−901 414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31 390 647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146 229 948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176 253 220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