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22c2fab7ee4b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430a3bc514199"/>
  </p:sldMasterIdLst>
  <p:sldIdLst>
    <p:sldId xmlns:r="http://schemas.openxmlformats.org/officeDocument/2006/relationships" id="256" r:id="R46e800cb9e41453c"/>
    <p:sldId xmlns:r="http://schemas.openxmlformats.org/officeDocument/2006/relationships" id="257" r:id="Ra0200c3d3fed48e6"/>
    <p:sldId xmlns:r="http://schemas.openxmlformats.org/officeDocument/2006/relationships" id="258" r:id="R89fa7d55db2e43e8"/>
    <p:sldId xmlns:r="http://schemas.openxmlformats.org/officeDocument/2006/relationships" id="259" r:id="Rd61fe4674a334790"/>
    <p:sldId xmlns:r="http://schemas.openxmlformats.org/officeDocument/2006/relationships" id="260" r:id="R4df0b629b94f4f73"/>
    <p:sldId xmlns:r="http://schemas.openxmlformats.org/officeDocument/2006/relationships" id="261" r:id="Rf941663eb3434a81"/>
    <p:sldId xmlns:r="http://schemas.openxmlformats.org/officeDocument/2006/relationships" id="262" r:id="Raec90b4fc8ca46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430a3bc514199" /><Relationship Type="http://schemas.openxmlformats.org/officeDocument/2006/relationships/slide" Target="/ppt/slides/slide1.xml" Id="R46e800cb9e41453c" /><Relationship Type="http://schemas.openxmlformats.org/officeDocument/2006/relationships/slide" Target="/ppt/slides/slide2.xml" Id="Ra0200c3d3fed48e6" /><Relationship Type="http://schemas.openxmlformats.org/officeDocument/2006/relationships/slide" Target="/ppt/slides/slide3.xml" Id="R89fa7d55db2e43e8" /><Relationship Type="http://schemas.openxmlformats.org/officeDocument/2006/relationships/slide" Target="/ppt/slides/slide4.xml" Id="Rd61fe4674a334790" /><Relationship Type="http://schemas.openxmlformats.org/officeDocument/2006/relationships/slide" Target="/ppt/slides/slide5.xml" Id="R4df0b629b94f4f73" /><Relationship Type="http://schemas.openxmlformats.org/officeDocument/2006/relationships/slide" Target="/ppt/slides/slide6.xml" Id="Rf941663eb3434a81" /><Relationship Type="http://schemas.openxmlformats.org/officeDocument/2006/relationships/slide" Target="/ppt/slides/slide7.xml" Id="Raec90b4fc8ca46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a8875c07945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764746f2d4864" /><Relationship Type="http://schemas.openxmlformats.org/officeDocument/2006/relationships/theme" Target="/ppt/slideMasters/theme/theme1.xml" Id="Re624b007019743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a764746f2d48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f10084cbf48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3230b56d148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b278642cd44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d2b4673cd4d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03a9256524b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49c4c48ce46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bd7b1453c45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SKOGMO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15 506 463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16 123 592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LIABØ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988 869 813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