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c76754be6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3c016035064c31"/>
  </p:sldMasterIdLst>
  <p:sldIdLst>
    <p:sldId xmlns:r="http://schemas.openxmlformats.org/officeDocument/2006/relationships" id="256" r:id="R542dfb5826b944cf"/>
    <p:sldId xmlns:r="http://schemas.openxmlformats.org/officeDocument/2006/relationships" id="257" r:id="Rbd6cbdb5cb75481f"/>
    <p:sldId xmlns:r="http://schemas.openxmlformats.org/officeDocument/2006/relationships" id="258" r:id="Rf19d4eb6a9c24eb4"/>
    <p:sldId xmlns:r="http://schemas.openxmlformats.org/officeDocument/2006/relationships" id="259" r:id="Rf2b32bf75e4b4f22"/>
    <p:sldId xmlns:r="http://schemas.openxmlformats.org/officeDocument/2006/relationships" id="260" r:id="R98f76867fd124373"/>
    <p:sldId xmlns:r="http://schemas.openxmlformats.org/officeDocument/2006/relationships" id="261" r:id="R49aa5c869ccf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c016035064c31" /><Relationship Type="http://schemas.openxmlformats.org/officeDocument/2006/relationships/slide" Target="/ppt/slides/slide1.xml" Id="R542dfb5826b944cf" /><Relationship Type="http://schemas.openxmlformats.org/officeDocument/2006/relationships/slide" Target="/ppt/slides/slide2.xml" Id="Rbd6cbdb5cb75481f" /><Relationship Type="http://schemas.openxmlformats.org/officeDocument/2006/relationships/slide" Target="/ppt/slides/slide3.xml" Id="Rf19d4eb6a9c24eb4" /><Relationship Type="http://schemas.openxmlformats.org/officeDocument/2006/relationships/slide" Target="/ppt/slides/slide4.xml" Id="Rf2b32bf75e4b4f22" /><Relationship Type="http://schemas.openxmlformats.org/officeDocument/2006/relationships/slide" Target="/ppt/slides/slide5.xml" Id="R98f76867fd124373" /><Relationship Type="http://schemas.openxmlformats.org/officeDocument/2006/relationships/slide" Target="/ppt/slides/slide6.xml" Id="R49aa5c869ccf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6f9ba699b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15dd5f61a42cc" /><Relationship Type="http://schemas.openxmlformats.org/officeDocument/2006/relationships/theme" Target="/ppt/slideMasters/theme/theme1.xml" Id="R6f5f901e708c48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15dd5f61a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4dff5bd1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9156133c049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ff41af748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1500c55be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ae50a66cb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be508610445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