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51d12cf07c47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7631d1fc2e4eca"/>
  </p:sldMasterIdLst>
  <p:sldIdLst>
    <p:sldId xmlns:r="http://schemas.openxmlformats.org/officeDocument/2006/relationships" id="256" r:id="Rb360136b1fbd4578"/>
    <p:sldId xmlns:r="http://schemas.openxmlformats.org/officeDocument/2006/relationships" id="257" r:id="R9ca3d717011346da"/>
    <p:sldId xmlns:r="http://schemas.openxmlformats.org/officeDocument/2006/relationships" id="258" r:id="R1a10a90fe57c45c8"/>
    <p:sldId xmlns:r="http://schemas.openxmlformats.org/officeDocument/2006/relationships" id="259" r:id="Rcbdfa1645be74229"/>
    <p:sldId xmlns:r="http://schemas.openxmlformats.org/officeDocument/2006/relationships" id="260" r:id="R1f0d7c8ea17c4b2a"/>
    <p:sldId xmlns:r="http://schemas.openxmlformats.org/officeDocument/2006/relationships" id="261" r:id="R0fdd012b549448cd"/>
    <p:sldId xmlns:r="http://schemas.openxmlformats.org/officeDocument/2006/relationships" id="262" r:id="Re4572f67554941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7631d1fc2e4eca" /><Relationship Type="http://schemas.openxmlformats.org/officeDocument/2006/relationships/slide" Target="/ppt/slides/slide1.xml" Id="Rb360136b1fbd4578" /><Relationship Type="http://schemas.openxmlformats.org/officeDocument/2006/relationships/slide" Target="/ppt/slides/slide2.xml" Id="R9ca3d717011346da" /><Relationship Type="http://schemas.openxmlformats.org/officeDocument/2006/relationships/slide" Target="/ppt/slides/slide3.xml" Id="R1a10a90fe57c45c8" /><Relationship Type="http://schemas.openxmlformats.org/officeDocument/2006/relationships/slide" Target="/ppt/slides/slide4.xml" Id="Rcbdfa1645be74229" /><Relationship Type="http://schemas.openxmlformats.org/officeDocument/2006/relationships/slide" Target="/ppt/slides/slide5.xml" Id="R1f0d7c8ea17c4b2a" /><Relationship Type="http://schemas.openxmlformats.org/officeDocument/2006/relationships/slide" Target="/ppt/slides/slide6.xml" Id="R0fdd012b549448cd" /><Relationship Type="http://schemas.openxmlformats.org/officeDocument/2006/relationships/slide" Target="/ppt/slides/slide7.xml" Id="Re4572f67554941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c2bea6acaf4d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7b3a529764815" /><Relationship Type="http://schemas.openxmlformats.org/officeDocument/2006/relationships/theme" Target="/ppt/slideMasters/theme/theme1.xml" Id="Raddd98d453fb47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77b3a5297648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93ba55ce343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a4858b9664f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b2195263443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3b6e585cb44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a5869ac5d43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2c8d6299a41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f4a3c975446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AS ble etablert [år] og holder til i Husøy I Senja.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648 283 508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−27 324 170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−23 194 426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143 994 543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BR. KARLSEN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