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ac011d7a3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7d025087c40e0"/>
  </p:sldMasterIdLst>
  <p:sldIdLst>
    <p:sldId xmlns:r="http://schemas.openxmlformats.org/officeDocument/2006/relationships" id="256" r:id="Rc962c3483c5e4d2a"/>
    <p:sldId xmlns:r="http://schemas.openxmlformats.org/officeDocument/2006/relationships" id="257" r:id="R45f769c752524829"/>
    <p:sldId xmlns:r="http://schemas.openxmlformats.org/officeDocument/2006/relationships" id="258" r:id="R666a1285400e48a6"/>
    <p:sldId xmlns:r="http://schemas.openxmlformats.org/officeDocument/2006/relationships" id="259" r:id="Rb65f66b873094049"/>
    <p:sldId xmlns:r="http://schemas.openxmlformats.org/officeDocument/2006/relationships" id="260" r:id="R36c621030a5145d8"/>
    <p:sldId xmlns:r="http://schemas.openxmlformats.org/officeDocument/2006/relationships" id="261" r:id="Rd2968f2e32294a06"/>
    <p:sldId xmlns:r="http://schemas.openxmlformats.org/officeDocument/2006/relationships" id="262" r:id="R999e748c6bfb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7d025087c40e0" /><Relationship Type="http://schemas.openxmlformats.org/officeDocument/2006/relationships/slide" Target="/ppt/slides/slide1.xml" Id="Rc962c3483c5e4d2a" /><Relationship Type="http://schemas.openxmlformats.org/officeDocument/2006/relationships/slide" Target="/ppt/slides/slide2.xml" Id="R45f769c752524829" /><Relationship Type="http://schemas.openxmlformats.org/officeDocument/2006/relationships/slide" Target="/ppt/slides/slide3.xml" Id="R666a1285400e48a6" /><Relationship Type="http://schemas.openxmlformats.org/officeDocument/2006/relationships/slide" Target="/ppt/slides/slide4.xml" Id="Rb65f66b873094049" /><Relationship Type="http://schemas.openxmlformats.org/officeDocument/2006/relationships/slide" Target="/ppt/slides/slide5.xml" Id="R36c621030a5145d8" /><Relationship Type="http://schemas.openxmlformats.org/officeDocument/2006/relationships/slide" Target="/ppt/slides/slide6.xml" Id="Rd2968f2e32294a06" /><Relationship Type="http://schemas.openxmlformats.org/officeDocument/2006/relationships/slide" Target="/ppt/slides/slide7.xml" Id="R999e748c6bfb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63b7ff085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a410ecf44fc7" /><Relationship Type="http://schemas.openxmlformats.org/officeDocument/2006/relationships/theme" Target="/ppt/slideMasters/theme/theme1.xml" Id="Rcd39ea59584c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2a410ecf4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f68f3c5d6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80746361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8c877833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d1aad492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2eacaaf4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357b9dab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41023e48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