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077c1774204a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dbf384c44d42b9"/>
  </p:sldMasterIdLst>
  <p:sldIdLst>
    <p:sldId xmlns:r="http://schemas.openxmlformats.org/officeDocument/2006/relationships" id="256" r:id="R9977c8b2f2584458"/>
    <p:sldId xmlns:r="http://schemas.openxmlformats.org/officeDocument/2006/relationships" id="257" r:id="R699f581815a24e2c"/>
    <p:sldId xmlns:r="http://schemas.openxmlformats.org/officeDocument/2006/relationships" id="258" r:id="R2c4f4c6325454b66"/>
    <p:sldId xmlns:r="http://schemas.openxmlformats.org/officeDocument/2006/relationships" id="259" r:id="R17ca35880e7f43ec"/>
    <p:sldId xmlns:r="http://schemas.openxmlformats.org/officeDocument/2006/relationships" id="260" r:id="Rd0baecdf706f486f"/>
    <p:sldId xmlns:r="http://schemas.openxmlformats.org/officeDocument/2006/relationships" id="261" r:id="R6005eab48873457c"/>
    <p:sldId xmlns:r="http://schemas.openxmlformats.org/officeDocument/2006/relationships" id="262" r:id="R972ebcc70d0b4f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dbf384c44d42b9" /><Relationship Type="http://schemas.openxmlformats.org/officeDocument/2006/relationships/slide" Target="/ppt/slides/slide1.xml" Id="R9977c8b2f2584458" /><Relationship Type="http://schemas.openxmlformats.org/officeDocument/2006/relationships/slide" Target="/ppt/slides/slide2.xml" Id="R699f581815a24e2c" /><Relationship Type="http://schemas.openxmlformats.org/officeDocument/2006/relationships/slide" Target="/ppt/slides/slide3.xml" Id="R2c4f4c6325454b66" /><Relationship Type="http://schemas.openxmlformats.org/officeDocument/2006/relationships/slide" Target="/ppt/slides/slide4.xml" Id="R17ca35880e7f43ec" /><Relationship Type="http://schemas.openxmlformats.org/officeDocument/2006/relationships/slide" Target="/ppt/slides/slide5.xml" Id="Rd0baecdf706f486f" /><Relationship Type="http://schemas.openxmlformats.org/officeDocument/2006/relationships/slide" Target="/ppt/slides/slide6.xml" Id="R6005eab48873457c" /><Relationship Type="http://schemas.openxmlformats.org/officeDocument/2006/relationships/slide" Target="/ppt/slides/slide7.xml" Id="R972ebcc70d0b4f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91d5165d3242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8164389074407" /><Relationship Type="http://schemas.openxmlformats.org/officeDocument/2006/relationships/theme" Target="/ppt/slideMasters/theme/theme1.xml" Id="R6f3ab8fb454b47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481643890744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6eaa8e6d249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f3e46992344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c3a149a0243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efa4642854e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9c9e8d6d344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5c1f5938644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e9278e3894b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LEIV VIDAR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 VIDAR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209 069 000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200 541 000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SCANDZA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Birkebeinerveien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11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