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aa0054715d4d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28c416410c4967"/>
  </p:sldMasterIdLst>
  <p:sldIdLst>
    <p:sldId xmlns:r="http://schemas.openxmlformats.org/officeDocument/2006/relationships" id="256" r:id="R7ac77962c9e640f3"/>
    <p:sldId xmlns:r="http://schemas.openxmlformats.org/officeDocument/2006/relationships" id="257" r:id="R269a8ea81ba14f38"/>
    <p:sldId xmlns:r="http://schemas.openxmlformats.org/officeDocument/2006/relationships" id="258" r:id="R616869a0430a41f4"/>
    <p:sldId xmlns:r="http://schemas.openxmlformats.org/officeDocument/2006/relationships" id="259" r:id="Rb993aa79c35b4228"/>
    <p:sldId xmlns:r="http://schemas.openxmlformats.org/officeDocument/2006/relationships" id="260" r:id="Rd389311e3841497a"/>
    <p:sldId xmlns:r="http://schemas.openxmlformats.org/officeDocument/2006/relationships" id="261" r:id="Reaedb01b5d85481d"/>
    <p:sldId xmlns:r="http://schemas.openxmlformats.org/officeDocument/2006/relationships" id="262" r:id="R7fd0ae4cb5094b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28c416410c4967" /><Relationship Type="http://schemas.openxmlformats.org/officeDocument/2006/relationships/slide" Target="/ppt/slides/slide1.xml" Id="R7ac77962c9e640f3" /><Relationship Type="http://schemas.openxmlformats.org/officeDocument/2006/relationships/slide" Target="/ppt/slides/slide2.xml" Id="R269a8ea81ba14f38" /><Relationship Type="http://schemas.openxmlformats.org/officeDocument/2006/relationships/slide" Target="/ppt/slides/slide3.xml" Id="R616869a0430a41f4" /><Relationship Type="http://schemas.openxmlformats.org/officeDocument/2006/relationships/slide" Target="/ppt/slides/slide4.xml" Id="Rb993aa79c35b4228" /><Relationship Type="http://schemas.openxmlformats.org/officeDocument/2006/relationships/slide" Target="/ppt/slides/slide5.xml" Id="Rd389311e3841497a" /><Relationship Type="http://schemas.openxmlformats.org/officeDocument/2006/relationships/slide" Target="/ppt/slides/slide6.xml" Id="Reaedb01b5d85481d" /><Relationship Type="http://schemas.openxmlformats.org/officeDocument/2006/relationships/slide" Target="/ppt/slides/slide7.xml" Id="R7fd0ae4cb5094b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9c931a417045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c60364d079402e" /><Relationship Type="http://schemas.openxmlformats.org/officeDocument/2006/relationships/theme" Target="/ppt/slideMasters/theme/theme1.xml" Id="R153f1fcb74a14c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c60364d07940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f1d9ef5f434d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d6af0721174d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0dd838f66544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ce0569beb84b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04f91465684d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63183a0b1344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8d2f5e808f40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FOKS MARINE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FOKS 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FOKS MARINE AS ble etablert [år] og holder til i Stabekk.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FOKS 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FOKS 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FOKS 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430 881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−484 613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2 718 118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28 888 752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38 903 474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FOKS 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GRØNNEBERG JØRN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FOKS 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Wettergrens vei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1368 Stabekk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988 925 403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FOKS MARINE AS</a:t>
            </a:r>
          </a:p>
        </p:txBody>
      </p:sp>
    </p:spTree>
  </p:cSld>
  <p:clrMapOvr>
    <a:masterClrMapping xmlns:a="http://schemas.openxmlformats.org/drawingml/2006/main"/>
  </p:clrMapOvr>
</p:sld>
</file>