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f65b25218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e9409bdf74ed3"/>
  </p:sldMasterIdLst>
  <p:sldIdLst>
    <p:sldId xmlns:r="http://schemas.openxmlformats.org/officeDocument/2006/relationships" id="256" r:id="R9d61a5bf632a4683"/>
    <p:sldId xmlns:r="http://schemas.openxmlformats.org/officeDocument/2006/relationships" id="257" r:id="Rc1ab0d0c4196472f"/>
    <p:sldId xmlns:r="http://schemas.openxmlformats.org/officeDocument/2006/relationships" id="258" r:id="Rc3347737fb84481a"/>
    <p:sldId xmlns:r="http://schemas.openxmlformats.org/officeDocument/2006/relationships" id="259" r:id="R4299a58cb7824350"/>
    <p:sldId xmlns:r="http://schemas.openxmlformats.org/officeDocument/2006/relationships" id="260" r:id="Rc92299a1fc3844ee"/>
    <p:sldId xmlns:r="http://schemas.openxmlformats.org/officeDocument/2006/relationships" id="261" r:id="R2c5b325c70ac477c"/>
    <p:sldId xmlns:r="http://schemas.openxmlformats.org/officeDocument/2006/relationships" id="262" r:id="R53dffbef07d340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e9409bdf74ed3" /><Relationship Type="http://schemas.openxmlformats.org/officeDocument/2006/relationships/slide" Target="/ppt/slides/slide1.xml" Id="R9d61a5bf632a4683" /><Relationship Type="http://schemas.openxmlformats.org/officeDocument/2006/relationships/slide" Target="/ppt/slides/slide2.xml" Id="Rc1ab0d0c4196472f" /><Relationship Type="http://schemas.openxmlformats.org/officeDocument/2006/relationships/slide" Target="/ppt/slides/slide3.xml" Id="Rc3347737fb84481a" /><Relationship Type="http://schemas.openxmlformats.org/officeDocument/2006/relationships/slide" Target="/ppt/slides/slide4.xml" Id="R4299a58cb7824350" /><Relationship Type="http://schemas.openxmlformats.org/officeDocument/2006/relationships/slide" Target="/ppt/slides/slide5.xml" Id="Rc92299a1fc3844ee" /><Relationship Type="http://schemas.openxmlformats.org/officeDocument/2006/relationships/slide" Target="/ppt/slides/slide6.xml" Id="R2c5b325c70ac477c" /><Relationship Type="http://schemas.openxmlformats.org/officeDocument/2006/relationships/slide" Target="/ppt/slides/slide7.xml" Id="R53dffbef07d340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87842e4cc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a7b55afc24b25" /><Relationship Type="http://schemas.openxmlformats.org/officeDocument/2006/relationships/theme" Target="/ppt/slideMasters/theme/theme1.xml" Id="R9ba4de676d56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a7b55afc2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0fdb5ed4641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846228326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c08aa29ff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735a5292b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99398e406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3faae945f41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8f090e6e54b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TN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42 764 681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48 245 175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NOTTO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Lindebergveien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 HOLDING AS</a:t>
            </a:r>
          </a:p>
        </p:txBody>
      </p:sp>
    </p:spTree>
  </p:cSld>
  <p:clrMapOvr>
    <a:masterClrMapping xmlns:a="http://schemas.openxmlformats.org/drawingml/2006/main"/>
  </p:clrMapOvr>
</p:sld>
</file>