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1ce4a177a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c52aa7c9549a5"/>
  </p:sldMasterIdLst>
  <p:sldIdLst>
    <p:sldId xmlns:r="http://schemas.openxmlformats.org/officeDocument/2006/relationships" id="256" r:id="R5b060fa406ed4839"/>
    <p:sldId xmlns:r="http://schemas.openxmlformats.org/officeDocument/2006/relationships" id="257" r:id="Rfacb977507a04f1d"/>
    <p:sldId xmlns:r="http://schemas.openxmlformats.org/officeDocument/2006/relationships" id="258" r:id="R298d5b0795b1426d"/>
    <p:sldId xmlns:r="http://schemas.openxmlformats.org/officeDocument/2006/relationships" id="259" r:id="Rb2978d1466cb4720"/>
    <p:sldId xmlns:r="http://schemas.openxmlformats.org/officeDocument/2006/relationships" id="260" r:id="R157cf9f3a52041b9"/>
    <p:sldId xmlns:r="http://schemas.openxmlformats.org/officeDocument/2006/relationships" id="261" r:id="Rbc490f97a46c452f"/>
    <p:sldId xmlns:r="http://schemas.openxmlformats.org/officeDocument/2006/relationships" id="262" r:id="Rb5c94e9b5bf8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c52aa7c9549a5" /><Relationship Type="http://schemas.openxmlformats.org/officeDocument/2006/relationships/slide" Target="/ppt/slides/slide1.xml" Id="R5b060fa406ed4839" /><Relationship Type="http://schemas.openxmlformats.org/officeDocument/2006/relationships/slide" Target="/ppt/slides/slide2.xml" Id="Rfacb977507a04f1d" /><Relationship Type="http://schemas.openxmlformats.org/officeDocument/2006/relationships/slide" Target="/ppt/slides/slide3.xml" Id="R298d5b0795b1426d" /><Relationship Type="http://schemas.openxmlformats.org/officeDocument/2006/relationships/slide" Target="/ppt/slides/slide4.xml" Id="Rb2978d1466cb4720" /><Relationship Type="http://schemas.openxmlformats.org/officeDocument/2006/relationships/slide" Target="/ppt/slides/slide5.xml" Id="R157cf9f3a52041b9" /><Relationship Type="http://schemas.openxmlformats.org/officeDocument/2006/relationships/slide" Target="/ppt/slides/slide6.xml" Id="Rbc490f97a46c452f" /><Relationship Type="http://schemas.openxmlformats.org/officeDocument/2006/relationships/slide" Target="/ppt/slides/slide7.xml" Id="Rb5c94e9b5bf8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b448a9c48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393c21da24065" /><Relationship Type="http://schemas.openxmlformats.org/officeDocument/2006/relationships/theme" Target="/ppt/slideMasters/theme/theme1.xml" Id="R9bd1a312bd39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9393c21da2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f23a15f914d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0b76e21fa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a91f7eaf4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c779a3493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0b8275dcd45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60196909a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fb8f690c6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HIAWATA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HIAWATA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24 058 131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104 095 657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115 312 900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PAUL INGEBRIGT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27 57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988 954 039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