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00dc6816a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d797f9fdde4311"/>
  </p:sldMasterIdLst>
  <p:sldIdLst>
    <p:sldId xmlns:r="http://schemas.openxmlformats.org/officeDocument/2006/relationships" id="256" r:id="R930dcea61e1842c3"/>
    <p:sldId xmlns:r="http://schemas.openxmlformats.org/officeDocument/2006/relationships" id="257" r:id="Rd1c15e429be44110"/>
    <p:sldId xmlns:r="http://schemas.openxmlformats.org/officeDocument/2006/relationships" id="258" r:id="Rac1ef1c4da1c4d7f"/>
    <p:sldId xmlns:r="http://schemas.openxmlformats.org/officeDocument/2006/relationships" id="259" r:id="R3482e96ad83640a0"/>
    <p:sldId xmlns:r="http://schemas.openxmlformats.org/officeDocument/2006/relationships" id="260" r:id="R6d9363ecbce34473"/>
    <p:sldId xmlns:r="http://schemas.openxmlformats.org/officeDocument/2006/relationships" id="261" r:id="R469ad46d999d4c47"/>
    <p:sldId xmlns:r="http://schemas.openxmlformats.org/officeDocument/2006/relationships" id="262" r:id="Rb458b5bc2e124f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797f9fdde4311" /><Relationship Type="http://schemas.openxmlformats.org/officeDocument/2006/relationships/slide" Target="/ppt/slides/slide1.xml" Id="R930dcea61e1842c3" /><Relationship Type="http://schemas.openxmlformats.org/officeDocument/2006/relationships/slide" Target="/ppt/slides/slide2.xml" Id="Rd1c15e429be44110" /><Relationship Type="http://schemas.openxmlformats.org/officeDocument/2006/relationships/slide" Target="/ppt/slides/slide3.xml" Id="Rac1ef1c4da1c4d7f" /><Relationship Type="http://schemas.openxmlformats.org/officeDocument/2006/relationships/slide" Target="/ppt/slides/slide4.xml" Id="R3482e96ad83640a0" /><Relationship Type="http://schemas.openxmlformats.org/officeDocument/2006/relationships/slide" Target="/ppt/slides/slide5.xml" Id="R6d9363ecbce34473" /><Relationship Type="http://schemas.openxmlformats.org/officeDocument/2006/relationships/slide" Target="/ppt/slides/slide6.xml" Id="R469ad46d999d4c47" /><Relationship Type="http://schemas.openxmlformats.org/officeDocument/2006/relationships/slide" Target="/ppt/slides/slide7.xml" Id="Rb458b5bc2e124f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00a4c3a2c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835d7e3be4eaa" /><Relationship Type="http://schemas.openxmlformats.org/officeDocument/2006/relationships/theme" Target="/ppt/slideMasters/theme/theme1.xml" Id="R9a4e3a12b0c0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4835d7e3be4e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29544b7e548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9ee49aa40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2e7f718445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ce8ca604b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ae4ef656447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df9413583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0824b0a58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TUNG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TUNG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11 804 475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RAGNAR TUNG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DIDRIKSEN TUNG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KOJEN TUNG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