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2af7bfa08645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8437e7aa543b3"/>
  </p:sldMasterIdLst>
  <p:sldIdLst>
    <p:sldId xmlns:r="http://schemas.openxmlformats.org/officeDocument/2006/relationships" id="256" r:id="Rb38b9cd61e0a4d1c"/>
    <p:sldId xmlns:r="http://schemas.openxmlformats.org/officeDocument/2006/relationships" id="257" r:id="Rb5f7f6d4d51d41e7"/>
    <p:sldId xmlns:r="http://schemas.openxmlformats.org/officeDocument/2006/relationships" id="258" r:id="R47686975026a4385"/>
    <p:sldId xmlns:r="http://schemas.openxmlformats.org/officeDocument/2006/relationships" id="259" r:id="Rd0578070ae054401"/>
    <p:sldId xmlns:r="http://schemas.openxmlformats.org/officeDocument/2006/relationships" id="260" r:id="R6f322ffa78754fcd"/>
    <p:sldId xmlns:r="http://schemas.openxmlformats.org/officeDocument/2006/relationships" id="261" r:id="R47dd5042300a4d8a"/>
    <p:sldId xmlns:r="http://schemas.openxmlformats.org/officeDocument/2006/relationships" id="262" r:id="Ra83efbd4efd64b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8437e7aa543b3" /><Relationship Type="http://schemas.openxmlformats.org/officeDocument/2006/relationships/slide" Target="/ppt/slides/slide1.xml" Id="Rb38b9cd61e0a4d1c" /><Relationship Type="http://schemas.openxmlformats.org/officeDocument/2006/relationships/slide" Target="/ppt/slides/slide2.xml" Id="Rb5f7f6d4d51d41e7" /><Relationship Type="http://schemas.openxmlformats.org/officeDocument/2006/relationships/slide" Target="/ppt/slides/slide3.xml" Id="R47686975026a4385" /><Relationship Type="http://schemas.openxmlformats.org/officeDocument/2006/relationships/slide" Target="/ppt/slides/slide4.xml" Id="Rd0578070ae054401" /><Relationship Type="http://schemas.openxmlformats.org/officeDocument/2006/relationships/slide" Target="/ppt/slides/slide5.xml" Id="R6f322ffa78754fcd" /><Relationship Type="http://schemas.openxmlformats.org/officeDocument/2006/relationships/slide" Target="/ppt/slides/slide6.xml" Id="R47dd5042300a4d8a" /><Relationship Type="http://schemas.openxmlformats.org/officeDocument/2006/relationships/slide" Target="/ppt/slides/slide7.xml" Id="Ra83efbd4efd64b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613ed06f3444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eda61abbf443a" /><Relationship Type="http://schemas.openxmlformats.org/officeDocument/2006/relationships/theme" Target="/ppt/slideMasters/theme/theme1.xml" Id="R2f9b2fa00f644a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deda61abbf44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8bb85cc3d4a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676bb77e748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3a9e65f8e4d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394ca5b2745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a4b169c1049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2108d981848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04c050f5d40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TUNG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TUNG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11 804 475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STIG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ANDREAS DIDRIKSEN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VEGARD DIDRIKSEN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