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de4b048eb34c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d615936b1d4ef2"/>
  </p:sldMasterIdLst>
  <p:sldIdLst>
    <p:sldId xmlns:r="http://schemas.openxmlformats.org/officeDocument/2006/relationships" id="256" r:id="Rb02ebc6d28cd4ca5"/>
    <p:sldId xmlns:r="http://schemas.openxmlformats.org/officeDocument/2006/relationships" id="257" r:id="Rf77fb780c0984c3c"/>
    <p:sldId xmlns:r="http://schemas.openxmlformats.org/officeDocument/2006/relationships" id="258" r:id="Rf2d1acea0211435a"/>
    <p:sldId xmlns:r="http://schemas.openxmlformats.org/officeDocument/2006/relationships" id="259" r:id="R6ae59145ebf74a4f"/>
    <p:sldId xmlns:r="http://schemas.openxmlformats.org/officeDocument/2006/relationships" id="260" r:id="Redf0a544894c4000"/>
    <p:sldId xmlns:r="http://schemas.openxmlformats.org/officeDocument/2006/relationships" id="261" r:id="Reb2e1cebce2e491b"/>
    <p:sldId xmlns:r="http://schemas.openxmlformats.org/officeDocument/2006/relationships" id="262" r:id="R9f84d397948c43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d615936b1d4ef2" /><Relationship Type="http://schemas.openxmlformats.org/officeDocument/2006/relationships/slide" Target="/ppt/slides/slide1.xml" Id="Rb02ebc6d28cd4ca5" /><Relationship Type="http://schemas.openxmlformats.org/officeDocument/2006/relationships/slide" Target="/ppt/slides/slide2.xml" Id="Rf77fb780c0984c3c" /><Relationship Type="http://schemas.openxmlformats.org/officeDocument/2006/relationships/slide" Target="/ppt/slides/slide3.xml" Id="Rf2d1acea0211435a" /><Relationship Type="http://schemas.openxmlformats.org/officeDocument/2006/relationships/slide" Target="/ppt/slides/slide4.xml" Id="R6ae59145ebf74a4f" /><Relationship Type="http://schemas.openxmlformats.org/officeDocument/2006/relationships/slide" Target="/ppt/slides/slide5.xml" Id="Redf0a544894c4000" /><Relationship Type="http://schemas.openxmlformats.org/officeDocument/2006/relationships/slide" Target="/ppt/slides/slide6.xml" Id="Reb2e1cebce2e491b" /><Relationship Type="http://schemas.openxmlformats.org/officeDocument/2006/relationships/slide" Target="/ppt/slides/slide7.xml" Id="R9f84d397948c43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f0ee54a6149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1f40b9cb44317" /><Relationship Type="http://schemas.openxmlformats.org/officeDocument/2006/relationships/theme" Target="/ppt/slideMasters/theme/theme1.xml" Id="R768acc0e900540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61f40b9cb4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f4b8c77294e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61a3845a348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0e74f7f5941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7eed3a2134b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fb0d317284f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5e3d31fd24a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8fab61d1d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