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196f2bd74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63057b211496e"/>
  </p:sldMasterIdLst>
  <p:sldIdLst>
    <p:sldId xmlns:r="http://schemas.openxmlformats.org/officeDocument/2006/relationships" id="256" r:id="R93753c97d73d4b83"/>
    <p:sldId xmlns:r="http://schemas.openxmlformats.org/officeDocument/2006/relationships" id="257" r:id="Rfeeead50aeed4ca1"/>
    <p:sldId xmlns:r="http://schemas.openxmlformats.org/officeDocument/2006/relationships" id="258" r:id="R2e05d3582cdc417e"/>
    <p:sldId xmlns:r="http://schemas.openxmlformats.org/officeDocument/2006/relationships" id="259" r:id="R11c424a3f7024963"/>
    <p:sldId xmlns:r="http://schemas.openxmlformats.org/officeDocument/2006/relationships" id="260" r:id="Rf9406b4b0cb346b8"/>
    <p:sldId xmlns:r="http://schemas.openxmlformats.org/officeDocument/2006/relationships" id="261" r:id="R5977fb2387ce40b5"/>
    <p:sldId xmlns:r="http://schemas.openxmlformats.org/officeDocument/2006/relationships" id="262" r:id="R4b5584c1561a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63057b211496e" /><Relationship Type="http://schemas.openxmlformats.org/officeDocument/2006/relationships/slide" Target="/ppt/slides/slide1.xml" Id="R93753c97d73d4b83" /><Relationship Type="http://schemas.openxmlformats.org/officeDocument/2006/relationships/slide" Target="/ppt/slides/slide2.xml" Id="Rfeeead50aeed4ca1" /><Relationship Type="http://schemas.openxmlformats.org/officeDocument/2006/relationships/slide" Target="/ppt/slides/slide3.xml" Id="R2e05d3582cdc417e" /><Relationship Type="http://schemas.openxmlformats.org/officeDocument/2006/relationships/slide" Target="/ppt/slides/slide4.xml" Id="R11c424a3f7024963" /><Relationship Type="http://schemas.openxmlformats.org/officeDocument/2006/relationships/slide" Target="/ppt/slides/slide5.xml" Id="Rf9406b4b0cb346b8" /><Relationship Type="http://schemas.openxmlformats.org/officeDocument/2006/relationships/slide" Target="/ppt/slides/slide6.xml" Id="R5977fb2387ce40b5" /><Relationship Type="http://schemas.openxmlformats.org/officeDocument/2006/relationships/slide" Target="/ppt/slides/slide7.xml" Id="R4b5584c1561a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fd78a8855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171b46eb4cd0" /><Relationship Type="http://schemas.openxmlformats.org/officeDocument/2006/relationships/theme" Target="/ppt/slideMasters/theme/theme1.xml" Id="Rafe154fb8852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d171b46eb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ecb74767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d0e0d9e8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77ad28aa8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6ad0c4be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9f4d56367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2b836ae4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3906b60f1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