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55352b3e3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bf48a3bdd345d3"/>
  </p:sldMasterIdLst>
  <p:sldIdLst>
    <p:sldId xmlns:r="http://schemas.openxmlformats.org/officeDocument/2006/relationships" id="256" r:id="Re6806107fa194afa"/>
    <p:sldId xmlns:r="http://schemas.openxmlformats.org/officeDocument/2006/relationships" id="257" r:id="R41f028b37c0b48dd"/>
    <p:sldId xmlns:r="http://schemas.openxmlformats.org/officeDocument/2006/relationships" id="258" r:id="R4ea0978b1a6442a4"/>
    <p:sldId xmlns:r="http://schemas.openxmlformats.org/officeDocument/2006/relationships" id="259" r:id="Rdb318e0a975f48ef"/>
    <p:sldId xmlns:r="http://schemas.openxmlformats.org/officeDocument/2006/relationships" id="260" r:id="R95790857cd684adb"/>
    <p:sldId xmlns:r="http://schemas.openxmlformats.org/officeDocument/2006/relationships" id="261" r:id="R3e8516791cdb4c66"/>
    <p:sldId xmlns:r="http://schemas.openxmlformats.org/officeDocument/2006/relationships" id="262" r:id="R76adfa05e6bc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f48a3bdd345d3" /><Relationship Type="http://schemas.openxmlformats.org/officeDocument/2006/relationships/slide" Target="/ppt/slides/slide1.xml" Id="Re6806107fa194afa" /><Relationship Type="http://schemas.openxmlformats.org/officeDocument/2006/relationships/slide" Target="/ppt/slides/slide2.xml" Id="R41f028b37c0b48dd" /><Relationship Type="http://schemas.openxmlformats.org/officeDocument/2006/relationships/slide" Target="/ppt/slides/slide3.xml" Id="R4ea0978b1a6442a4" /><Relationship Type="http://schemas.openxmlformats.org/officeDocument/2006/relationships/slide" Target="/ppt/slides/slide4.xml" Id="Rdb318e0a975f48ef" /><Relationship Type="http://schemas.openxmlformats.org/officeDocument/2006/relationships/slide" Target="/ppt/slides/slide5.xml" Id="R95790857cd684adb" /><Relationship Type="http://schemas.openxmlformats.org/officeDocument/2006/relationships/slide" Target="/ppt/slides/slide6.xml" Id="R3e8516791cdb4c66" /><Relationship Type="http://schemas.openxmlformats.org/officeDocument/2006/relationships/slide" Target="/ppt/slides/slide7.xml" Id="R76adfa05e6bc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03db32ae46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5da14ae8c4d4d" /><Relationship Type="http://schemas.openxmlformats.org/officeDocument/2006/relationships/theme" Target="/ppt/slideMasters/theme/theme1.xml" Id="R8ca4fb2b54c541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75da14ae8c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2a16415314f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e847140314b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6afc0790f44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d6044a077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adf8ed12c4a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88662effb4e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2fb215229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