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612b3222d4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7bb7755654097"/>
  </p:sldMasterIdLst>
  <p:sldIdLst>
    <p:sldId xmlns:r="http://schemas.openxmlformats.org/officeDocument/2006/relationships" id="256" r:id="Rd30df880590e4639"/>
    <p:sldId xmlns:r="http://schemas.openxmlformats.org/officeDocument/2006/relationships" id="257" r:id="R11aeb66f009f472e"/>
    <p:sldId xmlns:r="http://schemas.openxmlformats.org/officeDocument/2006/relationships" id="258" r:id="R1ef4250319864d2b"/>
    <p:sldId xmlns:r="http://schemas.openxmlformats.org/officeDocument/2006/relationships" id="259" r:id="R88e71637525c46a0"/>
    <p:sldId xmlns:r="http://schemas.openxmlformats.org/officeDocument/2006/relationships" id="260" r:id="Rdf98d368cd5f4e40"/>
    <p:sldId xmlns:r="http://schemas.openxmlformats.org/officeDocument/2006/relationships" id="261" r:id="R7b8b48064aab4755"/>
    <p:sldId xmlns:r="http://schemas.openxmlformats.org/officeDocument/2006/relationships" id="262" r:id="R8bb534e2f279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7bb7755654097" /><Relationship Type="http://schemas.openxmlformats.org/officeDocument/2006/relationships/slide" Target="/ppt/slides/slide1.xml" Id="Rd30df880590e4639" /><Relationship Type="http://schemas.openxmlformats.org/officeDocument/2006/relationships/slide" Target="/ppt/slides/slide2.xml" Id="R11aeb66f009f472e" /><Relationship Type="http://schemas.openxmlformats.org/officeDocument/2006/relationships/slide" Target="/ppt/slides/slide3.xml" Id="R1ef4250319864d2b" /><Relationship Type="http://schemas.openxmlformats.org/officeDocument/2006/relationships/slide" Target="/ppt/slides/slide4.xml" Id="R88e71637525c46a0" /><Relationship Type="http://schemas.openxmlformats.org/officeDocument/2006/relationships/slide" Target="/ppt/slides/slide5.xml" Id="Rdf98d368cd5f4e40" /><Relationship Type="http://schemas.openxmlformats.org/officeDocument/2006/relationships/slide" Target="/ppt/slides/slide6.xml" Id="R7b8b48064aab4755" /><Relationship Type="http://schemas.openxmlformats.org/officeDocument/2006/relationships/slide" Target="/ppt/slides/slide7.xml" Id="R8bb534e2f279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3359fd9c3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df45f286e459f" /><Relationship Type="http://schemas.openxmlformats.org/officeDocument/2006/relationships/theme" Target="/ppt/slideMasters/theme/theme1.xml" Id="Rabd1100ec9de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df45f286e45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e9ffc0194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df748bd9a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6d5a53877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632642bc47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3cbae08541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dbc311621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1b7b7f65a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