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c7562b666a4b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6c959ad24041a7"/>
  </p:sldMasterIdLst>
  <p:sldIdLst>
    <p:sldId xmlns:r="http://schemas.openxmlformats.org/officeDocument/2006/relationships" id="256" r:id="R9c15c8f5751a4c84"/>
    <p:sldId xmlns:r="http://schemas.openxmlformats.org/officeDocument/2006/relationships" id="257" r:id="R809eb079b6f84156"/>
    <p:sldId xmlns:r="http://schemas.openxmlformats.org/officeDocument/2006/relationships" id="258" r:id="R42246e6940ef4ec4"/>
    <p:sldId xmlns:r="http://schemas.openxmlformats.org/officeDocument/2006/relationships" id="259" r:id="R635f79fc206a4464"/>
    <p:sldId xmlns:r="http://schemas.openxmlformats.org/officeDocument/2006/relationships" id="260" r:id="R73318099c42a442b"/>
    <p:sldId xmlns:r="http://schemas.openxmlformats.org/officeDocument/2006/relationships" id="261" r:id="R6898dc5962424638"/>
    <p:sldId xmlns:r="http://schemas.openxmlformats.org/officeDocument/2006/relationships" id="262" r:id="Rca92b12eb77743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c959ad24041a7" /><Relationship Type="http://schemas.openxmlformats.org/officeDocument/2006/relationships/slide" Target="/ppt/slides/slide1.xml" Id="R9c15c8f5751a4c84" /><Relationship Type="http://schemas.openxmlformats.org/officeDocument/2006/relationships/slide" Target="/ppt/slides/slide2.xml" Id="R809eb079b6f84156" /><Relationship Type="http://schemas.openxmlformats.org/officeDocument/2006/relationships/slide" Target="/ppt/slides/slide3.xml" Id="R42246e6940ef4ec4" /><Relationship Type="http://schemas.openxmlformats.org/officeDocument/2006/relationships/slide" Target="/ppt/slides/slide4.xml" Id="R635f79fc206a4464" /><Relationship Type="http://schemas.openxmlformats.org/officeDocument/2006/relationships/slide" Target="/ppt/slides/slide5.xml" Id="R73318099c42a442b" /><Relationship Type="http://schemas.openxmlformats.org/officeDocument/2006/relationships/slide" Target="/ppt/slides/slide6.xml" Id="R6898dc5962424638" /><Relationship Type="http://schemas.openxmlformats.org/officeDocument/2006/relationships/slide" Target="/ppt/slides/slide7.xml" Id="Rca92b12eb77743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91ba09d5544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5da7d5d514476" /><Relationship Type="http://schemas.openxmlformats.org/officeDocument/2006/relationships/theme" Target="/ppt/slideMasters/theme/theme1.xml" Id="Rf794fc6822cb40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55da7d5d5144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0d658055344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acce3982d47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cd6a09a794b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05bdd7ec04f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750c633854b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ef88e058649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dff63cdd6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EDLIV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EDLIV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25 121 715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36 848 047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LEIF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Kongsteinsvegen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07 93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