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a1745b2d3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c2d6bb7a344f5"/>
  </p:sldMasterIdLst>
  <p:sldIdLst>
    <p:sldId xmlns:r="http://schemas.openxmlformats.org/officeDocument/2006/relationships" id="256" r:id="Rd78a8e9c183e4b8d"/>
    <p:sldId xmlns:r="http://schemas.openxmlformats.org/officeDocument/2006/relationships" id="257" r:id="Re524affb8f7a4d11"/>
    <p:sldId xmlns:r="http://schemas.openxmlformats.org/officeDocument/2006/relationships" id="258" r:id="Rcce65714c0d3446c"/>
    <p:sldId xmlns:r="http://schemas.openxmlformats.org/officeDocument/2006/relationships" id="259" r:id="R64118ebc668849cb"/>
    <p:sldId xmlns:r="http://schemas.openxmlformats.org/officeDocument/2006/relationships" id="260" r:id="R79010dea9d9d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c2d6bb7a344f5" /><Relationship Type="http://schemas.openxmlformats.org/officeDocument/2006/relationships/slide" Target="/ppt/slides/slide1.xml" Id="Rd78a8e9c183e4b8d" /><Relationship Type="http://schemas.openxmlformats.org/officeDocument/2006/relationships/slide" Target="/ppt/slides/slide2.xml" Id="Re524affb8f7a4d11" /><Relationship Type="http://schemas.openxmlformats.org/officeDocument/2006/relationships/slide" Target="/ppt/slides/slide3.xml" Id="Rcce65714c0d3446c" /><Relationship Type="http://schemas.openxmlformats.org/officeDocument/2006/relationships/slide" Target="/ppt/slides/slide4.xml" Id="R64118ebc668849cb" /><Relationship Type="http://schemas.openxmlformats.org/officeDocument/2006/relationships/slide" Target="/ppt/slides/slide5.xml" Id="R79010dea9d9d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cd5083b814d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97956ad3f44d3" /><Relationship Type="http://schemas.openxmlformats.org/officeDocument/2006/relationships/theme" Target="/ppt/slideMasters/theme/theme1.xml" Id="R45fd04c07f7e42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97956ad3f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be8edd0f346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2cc9988dd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01a09acff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cc02660f9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5cac50221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KVALHEIM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KVALHEIM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