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213040088c41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da9a3e01504dd9"/>
  </p:sldMasterIdLst>
  <p:sldIdLst>
    <p:sldId xmlns:r="http://schemas.openxmlformats.org/officeDocument/2006/relationships" id="256" r:id="Re27324dcb8254e6b"/>
    <p:sldId xmlns:r="http://schemas.openxmlformats.org/officeDocument/2006/relationships" id="257" r:id="R61b7e0c918b44e75"/>
    <p:sldId xmlns:r="http://schemas.openxmlformats.org/officeDocument/2006/relationships" id="258" r:id="R6fd2e2865f734a86"/>
    <p:sldId xmlns:r="http://schemas.openxmlformats.org/officeDocument/2006/relationships" id="259" r:id="R0f65294f89a84727"/>
    <p:sldId xmlns:r="http://schemas.openxmlformats.org/officeDocument/2006/relationships" id="260" r:id="R0d090386bff94482"/>
    <p:sldId xmlns:r="http://schemas.openxmlformats.org/officeDocument/2006/relationships" id="261" r:id="R2a4501e9b1284ddd"/>
    <p:sldId xmlns:r="http://schemas.openxmlformats.org/officeDocument/2006/relationships" id="262" r:id="R9fd797466f41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a9a3e01504dd9" /><Relationship Type="http://schemas.openxmlformats.org/officeDocument/2006/relationships/slide" Target="/ppt/slides/slide1.xml" Id="Re27324dcb8254e6b" /><Relationship Type="http://schemas.openxmlformats.org/officeDocument/2006/relationships/slide" Target="/ppt/slides/slide2.xml" Id="R61b7e0c918b44e75" /><Relationship Type="http://schemas.openxmlformats.org/officeDocument/2006/relationships/slide" Target="/ppt/slides/slide3.xml" Id="R6fd2e2865f734a86" /><Relationship Type="http://schemas.openxmlformats.org/officeDocument/2006/relationships/slide" Target="/ppt/slides/slide4.xml" Id="R0f65294f89a84727" /><Relationship Type="http://schemas.openxmlformats.org/officeDocument/2006/relationships/slide" Target="/ppt/slides/slide5.xml" Id="R0d090386bff94482" /><Relationship Type="http://schemas.openxmlformats.org/officeDocument/2006/relationships/slide" Target="/ppt/slides/slide6.xml" Id="R2a4501e9b1284ddd" /><Relationship Type="http://schemas.openxmlformats.org/officeDocument/2006/relationships/slide" Target="/ppt/slides/slide7.xml" Id="R9fd797466f41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89d05049e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d3e1724854814" /><Relationship Type="http://schemas.openxmlformats.org/officeDocument/2006/relationships/theme" Target="/ppt/slideMasters/theme/theme1.xml" Id="Rd4bfafecce7145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d3e17248548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fd71ac9fb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4a09d025247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7072a3a0e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6ceb299d1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09c0e7ec748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8351ef7644e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d0cd3e0fa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