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a2b6664a7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7dd335ccad45d9"/>
  </p:sldMasterIdLst>
  <p:sldIdLst>
    <p:sldId xmlns:r="http://schemas.openxmlformats.org/officeDocument/2006/relationships" id="256" r:id="R2da67907d15a4524"/>
    <p:sldId xmlns:r="http://schemas.openxmlformats.org/officeDocument/2006/relationships" id="257" r:id="Rdda0c4441d934db1"/>
    <p:sldId xmlns:r="http://schemas.openxmlformats.org/officeDocument/2006/relationships" id="258" r:id="Rbe0aa00716784279"/>
    <p:sldId xmlns:r="http://schemas.openxmlformats.org/officeDocument/2006/relationships" id="259" r:id="Ra82411f3939f42c0"/>
    <p:sldId xmlns:r="http://schemas.openxmlformats.org/officeDocument/2006/relationships" id="260" r:id="R355ae480bbc04a03"/>
    <p:sldId xmlns:r="http://schemas.openxmlformats.org/officeDocument/2006/relationships" id="261" r:id="Rb7f550a53d1a40aa"/>
    <p:sldId xmlns:r="http://schemas.openxmlformats.org/officeDocument/2006/relationships" id="262" r:id="R42aacc7b4a0946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7dd335ccad45d9" /><Relationship Type="http://schemas.openxmlformats.org/officeDocument/2006/relationships/slide" Target="/ppt/slides/slide1.xml" Id="R2da67907d15a4524" /><Relationship Type="http://schemas.openxmlformats.org/officeDocument/2006/relationships/slide" Target="/ppt/slides/slide2.xml" Id="Rdda0c4441d934db1" /><Relationship Type="http://schemas.openxmlformats.org/officeDocument/2006/relationships/slide" Target="/ppt/slides/slide3.xml" Id="Rbe0aa00716784279" /><Relationship Type="http://schemas.openxmlformats.org/officeDocument/2006/relationships/slide" Target="/ppt/slides/slide4.xml" Id="Ra82411f3939f42c0" /><Relationship Type="http://schemas.openxmlformats.org/officeDocument/2006/relationships/slide" Target="/ppt/slides/slide5.xml" Id="R355ae480bbc04a03" /><Relationship Type="http://schemas.openxmlformats.org/officeDocument/2006/relationships/slide" Target="/ppt/slides/slide6.xml" Id="Rb7f550a53d1a40aa" /><Relationship Type="http://schemas.openxmlformats.org/officeDocument/2006/relationships/slide" Target="/ppt/slides/slide7.xml" Id="R42aacc7b4a0946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bd95e662048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c5cf88cf7454f" /><Relationship Type="http://schemas.openxmlformats.org/officeDocument/2006/relationships/theme" Target="/ppt/slideMasters/theme/theme1.xml" Id="R00552efaeef7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6c5cf88cf745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763216c754b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9406a96eb4d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1808a7e45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064c689e94d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81657fb4c4c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016a88b8344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3d911fa4446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SELTVEIT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SELTVEIT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SELTVEIT INVEST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SELTVEIT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SELTVEIT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SELTVEIT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4 276 466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4 289 853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SELTVEIT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SELTVEIT ÅGE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SELTVEIT MARIANNE LARSEN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SELTVEIT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Hellåsen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3804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SELTVEIT INVEST AS</a:t>
            </a:r>
          </a:p>
        </p:txBody>
      </p:sp>
    </p:spTree>
  </p:cSld>
  <p:clrMapOvr>
    <a:masterClrMapping xmlns:a="http://schemas.openxmlformats.org/drawingml/2006/main"/>
  </p:clrMapOvr>
</p:sld>
</file>