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96be7ab82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eb8ecc9194f29"/>
  </p:sldMasterIdLst>
  <p:sldIdLst>
    <p:sldId xmlns:r="http://schemas.openxmlformats.org/officeDocument/2006/relationships" id="256" r:id="R7f4e3c50f4d74ecd"/>
    <p:sldId xmlns:r="http://schemas.openxmlformats.org/officeDocument/2006/relationships" id="257" r:id="Rc39b7875842b42f7"/>
    <p:sldId xmlns:r="http://schemas.openxmlformats.org/officeDocument/2006/relationships" id="258" r:id="R9d8bd58344564b93"/>
    <p:sldId xmlns:r="http://schemas.openxmlformats.org/officeDocument/2006/relationships" id="259" r:id="R894613c01bdf410e"/>
    <p:sldId xmlns:r="http://schemas.openxmlformats.org/officeDocument/2006/relationships" id="260" r:id="R6f07d844765d473c"/>
    <p:sldId xmlns:r="http://schemas.openxmlformats.org/officeDocument/2006/relationships" id="261" r:id="Rcb927f641be6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eb8ecc9194f29" /><Relationship Type="http://schemas.openxmlformats.org/officeDocument/2006/relationships/slide" Target="/ppt/slides/slide1.xml" Id="R7f4e3c50f4d74ecd" /><Relationship Type="http://schemas.openxmlformats.org/officeDocument/2006/relationships/slide" Target="/ppt/slides/slide2.xml" Id="Rc39b7875842b42f7" /><Relationship Type="http://schemas.openxmlformats.org/officeDocument/2006/relationships/slide" Target="/ppt/slides/slide3.xml" Id="R9d8bd58344564b93" /><Relationship Type="http://schemas.openxmlformats.org/officeDocument/2006/relationships/slide" Target="/ppt/slides/slide4.xml" Id="R894613c01bdf410e" /><Relationship Type="http://schemas.openxmlformats.org/officeDocument/2006/relationships/slide" Target="/ppt/slides/slide5.xml" Id="R6f07d844765d473c" /><Relationship Type="http://schemas.openxmlformats.org/officeDocument/2006/relationships/slide" Target="/ppt/slides/slide6.xml" Id="Rcb927f641be6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b1e9d3269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70cdf6bb43f6" /><Relationship Type="http://schemas.openxmlformats.org/officeDocument/2006/relationships/theme" Target="/ppt/slideMasters/theme/theme1.xml" Id="R5f5847481fb3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a70cdf6bb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7ed0a9026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1d9e536a1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0c20642c745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5a74d7f17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dc96b677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fd25f238f42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