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e0f453829342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6fb9911af64375"/>
  </p:sldMasterIdLst>
  <p:sldIdLst>
    <p:sldId xmlns:r="http://schemas.openxmlformats.org/officeDocument/2006/relationships" id="256" r:id="Rbc8e86e660784093"/>
    <p:sldId xmlns:r="http://schemas.openxmlformats.org/officeDocument/2006/relationships" id="257" r:id="Rdddcd0381f6e4b22"/>
    <p:sldId xmlns:r="http://schemas.openxmlformats.org/officeDocument/2006/relationships" id="258" r:id="R2ab66fe1779e45de"/>
    <p:sldId xmlns:r="http://schemas.openxmlformats.org/officeDocument/2006/relationships" id="259" r:id="R51fd261ec0ca4dfa"/>
    <p:sldId xmlns:r="http://schemas.openxmlformats.org/officeDocument/2006/relationships" id="260" r:id="Rcb14b1ee0b9b4c42"/>
    <p:sldId xmlns:r="http://schemas.openxmlformats.org/officeDocument/2006/relationships" id="261" r:id="R3b1b39bc3f9d4f92"/>
    <p:sldId xmlns:r="http://schemas.openxmlformats.org/officeDocument/2006/relationships" id="262" r:id="R5b798037e07a42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6fb9911af64375" /><Relationship Type="http://schemas.openxmlformats.org/officeDocument/2006/relationships/slide" Target="/ppt/slides/slide1.xml" Id="Rbc8e86e660784093" /><Relationship Type="http://schemas.openxmlformats.org/officeDocument/2006/relationships/slide" Target="/ppt/slides/slide2.xml" Id="Rdddcd0381f6e4b22" /><Relationship Type="http://schemas.openxmlformats.org/officeDocument/2006/relationships/slide" Target="/ppt/slides/slide3.xml" Id="R2ab66fe1779e45de" /><Relationship Type="http://schemas.openxmlformats.org/officeDocument/2006/relationships/slide" Target="/ppt/slides/slide4.xml" Id="R51fd261ec0ca4dfa" /><Relationship Type="http://schemas.openxmlformats.org/officeDocument/2006/relationships/slide" Target="/ppt/slides/slide5.xml" Id="Rcb14b1ee0b9b4c42" /><Relationship Type="http://schemas.openxmlformats.org/officeDocument/2006/relationships/slide" Target="/ppt/slides/slide6.xml" Id="R3b1b39bc3f9d4f92" /><Relationship Type="http://schemas.openxmlformats.org/officeDocument/2006/relationships/slide" Target="/ppt/slides/slide7.xml" Id="R5b798037e07a42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5a61cf64c64a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7a972cb604aee" /><Relationship Type="http://schemas.openxmlformats.org/officeDocument/2006/relationships/theme" Target="/ppt/slideMasters/theme/theme1.xml" Id="Ra64cd0a91aab4a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87a972cb604a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a5393f3af4f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8da2ff8b94c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e47e8300b44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8bf90388945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ebd6e545c41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09edd3f514e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bdd29c10b41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HT INVEST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190 039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436 068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5 397 606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TØNNESSEN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Åmland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989 017 993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 INVEST AS</a:t>
            </a:r>
          </a:p>
        </p:txBody>
      </p:sp>
    </p:spTree>
  </p:cSld>
  <p:clrMapOvr>
    <a:masterClrMapping xmlns:a="http://schemas.openxmlformats.org/drawingml/2006/main"/>
  </p:clrMapOvr>
</p:sld>
</file>