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2a3a7c3d0945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54b31c7124928"/>
  </p:sldMasterIdLst>
  <p:sldIdLst>
    <p:sldId xmlns:r="http://schemas.openxmlformats.org/officeDocument/2006/relationships" id="256" r:id="R8e9f72e2c6614633"/>
    <p:sldId xmlns:r="http://schemas.openxmlformats.org/officeDocument/2006/relationships" id="257" r:id="R628fb18364eb49d9"/>
    <p:sldId xmlns:r="http://schemas.openxmlformats.org/officeDocument/2006/relationships" id="258" r:id="R7bbfbeddcccd495f"/>
    <p:sldId xmlns:r="http://schemas.openxmlformats.org/officeDocument/2006/relationships" id="259" r:id="Rcf271f73889a46e5"/>
    <p:sldId xmlns:r="http://schemas.openxmlformats.org/officeDocument/2006/relationships" id="260" r:id="R4ee437c8bf01486f"/>
    <p:sldId xmlns:r="http://schemas.openxmlformats.org/officeDocument/2006/relationships" id="261" r:id="R4ea463c17d1f472c"/>
    <p:sldId xmlns:r="http://schemas.openxmlformats.org/officeDocument/2006/relationships" id="262" r:id="R10a15fa2d3c646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54b31c7124928" /><Relationship Type="http://schemas.openxmlformats.org/officeDocument/2006/relationships/slide" Target="/ppt/slides/slide1.xml" Id="R8e9f72e2c6614633" /><Relationship Type="http://schemas.openxmlformats.org/officeDocument/2006/relationships/slide" Target="/ppt/slides/slide2.xml" Id="R628fb18364eb49d9" /><Relationship Type="http://schemas.openxmlformats.org/officeDocument/2006/relationships/slide" Target="/ppt/slides/slide3.xml" Id="R7bbfbeddcccd495f" /><Relationship Type="http://schemas.openxmlformats.org/officeDocument/2006/relationships/slide" Target="/ppt/slides/slide4.xml" Id="Rcf271f73889a46e5" /><Relationship Type="http://schemas.openxmlformats.org/officeDocument/2006/relationships/slide" Target="/ppt/slides/slide5.xml" Id="R4ee437c8bf01486f" /><Relationship Type="http://schemas.openxmlformats.org/officeDocument/2006/relationships/slide" Target="/ppt/slides/slide6.xml" Id="R4ea463c17d1f472c" /><Relationship Type="http://schemas.openxmlformats.org/officeDocument/2006/relationships/slide" Target="/ppt/slides/slide7.xml" Id="R10a15fa2d3c646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42fa0d63546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ebd8690d34873" /><Relationship Type="http://schemas.openxmlformats.org/officeDocument/2006/relationships/theme" Target="/ppt/slideMasters/theme/theme1.xml" Id="R9cffa99c7b4c43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eebd8690d348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b19353b0046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1a7a866a3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f382a387143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a5ed5bfa64c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fdcd6adf745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ff13a6b7142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7a72a6cde44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ERIK ANSNES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ANSNES EIENDOM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500 739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780 567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5 453 599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19 188 258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ANSNES PER-ERIK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