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8259ba8cb4f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40dd6f2134234"/>
  </p:sldMasterIdLst>
  <p:sldIdLst>
    <p:sldId xmlns:r="http://schemas.openxmlformats.org/officeDocument/2006/relationships" id="256" r:id="Re8c0aeee4b1047f0"/>
    <p:sldId xmlns:r="http://schemas.openxmlformats.org/officeDocument/2006/relationships" id="257" r:id="Rc3023c533ea84585"/>
    <p:sldId xmlns:r="http://schemas.openxmlformats.org/officeDocument/2006/relationships" id="258" r:id="R74236123df3e4eaf"/>
    <p:sldId xmlns:r="http://schemas.openxmlformats.org/officeDocument/2006/relationships" id="259" r:id="R1da030c06bdc4132"/>
    <p:sldId xmlns:r="http://schemas.openxmlformats.org/officeDocument/2006/relationships" id="260" r:id="R3e52dada51bc47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40dd6f2134234" /><Relationship Type="http://schemas.openxmlformats.org/officeDocument/2006/relationships/slide" Target="/ppt/slides/slide1.xml" Id="Re8c0aeee4b1047f0" /><Relationship Type="http://schemas.openxmlformats.org/officeDocument/2006/relationships/slide" Target="/ppt/slides/slide2.xml" Id="Rc3023c533ea84585" /><Relationship Type="http://schemas.openxmlformats.org/officeDocument/2006/relationships/slide" Target="/ppt/slides/slide3.xml" Id="R74236123df3e4eaf" /><Relationship Type="http://schemas.openxmlformats.org/officeDocument/2006/relationships/slide" Target="/ppt/slides/slide4.xml" Id="R1da030c06bdc4132" /><Relationship Type="http://schemas.openxmlformats.org/officeDocument/2006/relationships/slide" Target="/ppt/slides/slide5.xml" Id="R3e52dada51bc47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1d1b3674741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dbdcbb4f64b76" /><Relationship Type="http://schemas.openxmlformats.org/officeDocument/2006/relationships/theme" Target="/ppt/slideMasters/theme/theme1.xml" Id="Rae794dc9a2514f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dbdcbb4f6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6a3a82baf4e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5cec3cad49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61efc66e54b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d15d2fe7e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f97d8a87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