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cfafc790e24f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7ecf4d934149f3"/>
  </p:sldMasterIdLst>
  <p:sldIdLst>
    <p:sldId xmlns:r="http://schemas.openxmlformats.org/officeDocument/2006/relationships" id="256" r:id="R245b3c6a5b2a4bbd"/>
    <p:sldId xmlns:r="http://schemas.openxmlformats.org/officeDocument/2006/relationships" id="257" r:id="R934fa2916ecf4f3b"/>
    <p:sldId xmlns:r="http://schemas.openxmlformats.org/officeDocument/2006/relationships" id="258" r:id="R75f5347a9e75451e"/>
    <p:sldId xmlns:r="http://schemas.openxmlformats.org/officeDocument/2006/relationships" id="259" r:id="R1b1d1d41137c4dfe"/>
    <p:sldId xmlns:r="http://schemas.openxmlformats.org/officeDocument/2006/relationships" id="260" r:id="Rf535dd664fa64d00"/>
    <p:sldId xmlns:r="http://schemas.openxmlformats.org/officeDocument/2006/relationships" id="261" r:id="R792d4a38af9c4015"/>
    <p:sldId xmlns:r="http://schemas.openxmlformats.org/officeDocument/2006/relationships" id="262" r:id="R2029512d40024d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ecf4d934149f3" /><Relationship Type="http://schemas.openxmlformats.org/officeDocument/2006/relationships/slide" Target="/ppt/slides/slide1.xml" Id="R245b3c6a5b2a4bbd" /><Relationship Type="http://schemas.openxmlformats.org/officeDocument/2006/relationships/slide" Target="/ppt/slides/slide2.xml" Id="R934fa2916ecf4f3b" /><Relationship Type="http://schemas.openxmlformats.org/officeDocument/2006/relationships/slide" Target="/ppt/slides/slide3.xml" Id="R75f5347a9e75451e" /><Relationship Type="http://schemas.openxmlformats.org/officeDocument/2006/relationships/slide" Target="/ppt/slides/slide4.xml" Id="R1b1d1d41137c4dfe" /><Relationship Type="http://schemas.openxmlformats.org/officeDocument/2006/relationships/slide" Target="/ppt/slides/slide5.xml" Id="Rf535dd664fa64d00" /><Relationship Type="http://schemas.openxmlformats.org/officeDocument/2006/relationships/slide" Target="/ppt/slides/slide6.xml" Id="R792d4a38af9c4015" /><Relationship Type="http://schemas.openxmlformats.org/officeDocument/2006/relationships/slide" Target="/ppt/slides/slide7.xml" Id="R2029512d40024d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7d8ec8ee6046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46e27a5a44120" /><Relationship Type="http://schemas.openxmlformats.org/officeDocument/2006/relationships/theme" Target="/ppt/slideMasters/theme/theme1.xml" Id="R9a2fea29602347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546e27a5a441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971e0ebb348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5034d33c345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72b92072c46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aed3702fc43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aa4d7e4274e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cd175823d44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f362cc09940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INTER-MONT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INTER-MONT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INTER-MONT HOLDING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INTER-MONT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INTER-MONT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INTER-MONT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630 311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185 630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−77 017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11 372 143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INTER-MONT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RAMIC ADNAN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INTER-MONT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Orevikveien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3077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77 04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989 022 709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INTER-MONT HOLDING AS</a:t>
            </a:r>
          </a:p>
        </p:txBody>
      </p:sp>
    </p:spTree>
  </p:cSld>
  <p:clrMapOvr>
    <a:masterClrMapping xmlns:a="http://schemas.openxmlformats.org/drawingml/2006/main"/>
  </p:clrMapOvr>
</p:sld>
</file>