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1bb010959545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2d396fa6c84793"/>
  </p:sldMasterIdLst>
  <p:sldIdLst>
    <p:sldId xmlns:r="http://schemas.openxmlformats.org/officeDocument/2006/relationships" id="256" r:id="Rd53d5cb498644f8d"/>
    <p:sldId xmlns:r="http://schemas.openxmlformats.org/officeDocument/2006/relationships" id="257" r:id="R37506bbd9986408a"/>
    <p:sldId xmlns:r="http://schemas.openxmlformats.org/officeDocument/2006/relationships" id="258" r:id="R0078dd4662c24093"/>
    <p:sldId xmlns:r="http://schemas.openxmlformats.org/officeDocument/2006/relationships" id="259" r:id="R0e833449dc1645b0"/>
    <p:sldId xmlns:r="http://schemas.openxmlformats.org/officeDocument/2006/relationships" id="260" r:id="Re6008ba23f614796"/>
    <p:sldId xmlns:r="http://schemas.openxmlformats.org/officeDocument/2006/relationships" id="261" r:id="R931f6f2694fc4631"/>
    <p:sldId xmlns:r="http://schemas.openxmlformats.org/officeDocument/2006/relationships" id="262" r:id="Rc1e33633c551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2d396fa6c84793" /><Relationship Type="http://schemas.openxmlformats.org/officeDocument/2006/relationships/slide" Target="/ppt/slides/slide1.xml" Id="Rd53d5cb498644f8d" /><Relationship Type="http://schemas.openxmlformats.org/officeDocument/2006/relationships/slide" Target="/ppt/slides/slide2.xml" Id="R37506bbd9986408a" /><Relationship Type="http://schemas.openxmlformats.org/officeDocument/2006/relationships/slide" Target="/ppt/slides/slide3.xml" Id="R0078dd4662c24093" /><Relationship Type="http://schemas.openxmlformats.org/officeDocument/2006/relationships/slide" Target="/ppt/slides/slide4.xml" Id="R0e833449dc1645b0" /><Relationship Type="http://schemas.openxmlformats.org/officeDocument/2006/relationships/slide" Target="/ppt/slides/slide5.xml" Id="Re6008ba23f614796" /><Relationship Type="http://schemas.openxmlformats.org/officeDocument/2006/relationships/slide" Target="/ppt/slides/slide6.xml" Id="R931f6f2694fc4631" /><Relationship Type="http://schemas.openxmlformats.org/officeDocument/2006/relationships/slide" Target="/ppt/slides/slide7.xml" Id="Rc1e33633c551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4d6fa610e45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f69b4ea0945e3" /><Relationship Type="http://schemas.openxmlformats.org/officeDocument/2006/relationships/theme" Target="/ppt/slideMasters/theme/theme1.xml" Id="Red9919fa2b2544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df69b4ea0945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ac2ec6bb74c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cf82a5f1746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5f2047f4b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ffc8b8ca0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1ac5da33c4a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a7d3264c24a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4d29f44d644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 HOLDING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6 349 749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6 358 910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ECKHOLDT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Borgemarka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50 19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989 027 751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 HOLDING AS</a:t>
            </a:r>
          </a:p>
        </p:txBody>
      </p:sp>
    </p:spTree>
  </p:cSld>
  <p:clrMapOvr>
    <a:masterClrMapping xmlns:a="http://schemas.openxmlformats.org/drawingml/2006/main"/>
  </p:clrMapOvr>
</p:sld>
</file>