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c951f9a8f0c4fd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0ec8e5fffa24cd6"/>
  </p:sldMasterIdLst>
  <p:sldIdLst>
    <p:sldId xmlns:r="http://schemas.openxmlformats.org/officeDocument/2006/relationships" id="256" r:id="Rc91e8ff92fe14c24"/>
    <p:sldId xmlns:r="http://schemas.openxmlformats.org/officeDocument/2006/relationships" id="257" r:id="R5e9faedf43254a37"/>
    <p:sldId xmlns:r="http://schemas.openxmlformats.org/officeDocument/2006/relationships" id="258" r:id="R89fea90ad3ed452e"/>
    <p:sldId xmlns:r="http://schemas.openxmlformats.org/officeDocument/2006/relationships" id="259" r:id="R03e9535f710d4e02"/>
    <p:sldId xmlns:r="http://schemas.openxmlformats.org/officeDocument/2006/relationships" id="260" r:id="Rbee316d2ffe94e08"/>
    <p:sldId xmlns:r="http://schemas.openxmlformats.org/officeDocument/2006/relationships" id="261" r:id="R99cc437e2c07488c"/>
    <p:sldId xmlns:r="http://schemas.openxmlformats.org/officeDocument/2006/relationships" id="262" r:id="Rfd5b44670777450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ec8e5fffa24cd6" /><Relationship Type="http://schemas.openxmlformats.org/officeDocument/2006/relationships/slide" Target="/ppt/slides/slide1.xml" Id="Rc91e8ff92fe14c24" /><Relationship Type="http://schemas.openxmlformats.org/officeDocument/2006/relationships/slide" Target="/ppt/slides/slide2.xml" Id="R5e9faedf43254a37" /><Relationship Type="http://schemas.openxmlformats.org/officeDocument/2006/relationships/slide" Target="/ppt/slides/slide3.xml" Id="R89fea90ad3ed452e" /><Relationship Type="http://schemas.openxmlformats.org/officeDocument/2006/relationships/slide" Target="/ppt/slides/slide4.xml" Id="R03e9535f710d4e02" /><Relationship Type="http://schemas.openxmlformats.org/officeDocument/2006/relationships/slide" Target="/ppt/slides/slide5.xml" Id="Rbee316d2ffe94e08" /><Relationship Type="http://schemas.openxmlformats.org/officeDocument/2006/relationships/slide" Target="/ppt/slides/slide6.xml" Id="R99cc437e2c07488c" /><Relationship Type="http://schemas.openxmlformats.org/officeDocument/2006/relationships/slide" Target="/ppt/slides/slide7.xml" Id="Rfd5b44670777450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1ae2ce57f24c1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ae8d9119ec4f1a" /><Relationship Type="http://schemas.openxmlformats.org/officeDocument/2006/relationships/theme" Target="/ppt/slideMasters/theme/theme1.xml" Id="Rc700753aacc24f9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8ae8d9119ec4f1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7de2aea1cd400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c21b7ba6474d3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55aedaeed34dd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447bf211aa4b0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4011c7ecd84c4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ce35e1d04b4d3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ae908a322b454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 GUDBRANDSEN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GUDBRANDSEN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 GUDBRANDSEN AS ble etablert [år] og holder til i Lena.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GUDBRANDSEN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GUDBRANDSEN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GUDBRANDSEN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−221 531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1 684 097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12 201 575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15 278 065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GUDBRANDSEN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GUDBRANDSEN NILS OLAV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GUDBRANDSEN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2850 Lena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989 030 833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GUDBRANDSEN AS</a:t>
            </a:r>
          </a:p>
        </p:txBody>
      </p:sp>
    </p:spTree>
  </p:cSld>
  <p:clrMapOvr>
    <a:masterClrMapping xmlns:a="http://schemas.openxmlformats.org/drawingml/2006/main"/>
  </p:clrMapOvr>
</p:sld>
</file>