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c8a9ffe3e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44b0bad504c7c"/>
  </p:sldMasterIdLst>
  <p:sldIdLst>
    <p:sldId xmlns:r="http://schemas.openxmlformats.org/officeDocument/2006/relationships" id="256" r:id="R14e6b258f52e443c"/>
    <p:sldId xmlns:r="http://schemas.openxmlformats.org/officeDocument/2006/relationships" id="257" r:id="R5eaa33f0e3504a9a"/>
    <p:sldId xmlns:r="http://schemas.openxmlformats.org/officeDocument/2006/relationships" id="258" r:id="R5329b13fabec499d"/>
    <p:sldId xmlns:r="http://schemas.openxmlformats.org/officeDocument/2006/relationships" id="259" r:id="Rbea4d5de49974ee3"/>
    <p:sldId xmlns:r="http://schemas.openxmlformats.org/officeDocument/2006/relationships" id="260" r:id="Re9160096847248dc"/>
    <p:sldId xmlns:r="http://schemas.openxmlformats.org/officeDocument/2006/relationships" id="261" r:id="R0ccc144a48414a34"/>
    <p:sldId xmlns:r="http://schemas.openxmlformats.org/officeDocument/2006/relationships" id="262" r:id="R7f4e52d97d8c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44b0bad504c7c" /><Relationship Type="http://schemas.openxmlformats.org/officeDocument/2006/relationships/slide" Target="/ppt/slides/slide1.xml" Id="R14e6b258f52e443c" /><Relationship Type="http://schemas.openxmlformats.org/officeDocument/2006/relationships/slide" Target="/ppt/slides/slide2.xml" Id="R5eaa33f0e3504a9a" /><Relationship Type="http://schemas.openxmlformats.org/officeDocument/2006/relationships/slide" Target="/ppt/slides/slide3.xml" Id="R5329b13fabec499d" /><Relationship Type="http://schemas.openxmlformats.org/officeDocument/2006/relationships/slide" Target="/ppt/slides/slide4.xml" Id="Rbea4d5de49974ee3" /><Relationship Type="http://schemas.openxmlformats.org/officeDocument/2006/relationships/slide" Target="/ppt/slides/slide5.xml" Id="Re9160096847248dc" /><Relationship Type="http://schemas.openxmlformats.org/officeDocument/2006/relationships/slide" Target="/ppt/slides/slide6.xml" Id="R0ccc144a48414a34" /><Relationship Type="http://schemas.openxmlformats.org/officeDocument/2006/relationships/slide" Target="/ppt/slides/slide7.xml" Id="R7f4e52d97d8c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b03bed20b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3151fc5f4f75" /><Relationship Type="http://schemas.openxmlformats.org/officeDocument/2006/relationships/theme" Target="/ppt/slideMasters/theme/theme1.xml" Id="R0d6bab7820f5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53151fc5f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52393fcd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ef4d5305f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9d87b925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b558a3159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5711aabde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303a2f64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433c3d40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37 814 711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