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d4eb1746c643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dca67c2dd46dc"/>
  </p:sldMasterIdLst>
  <p:sldIdLst>
    <p:sldId xmlns:r="http://schemas.openxmlformats.org/officeDocument/2006/relationships" id="256" r:id="Rc5cdb09323894e9c"/>
    <p:sldId xmlns:r="http://schemas.openxmlformats.org/officeDocument/2006/relationships" id="257" r:id="R98eb953c30ce4f01"/>
    <p:sldId xmlns:r="http://schemas.openxmlformats.org/officeDocument/2006/relationships" id="258" r:id="Ra1617ee084504726"/>
    <p:sldId xmlns:r="http://schemas.openxmlformats.org/officeDocument/2006/relationships" id="259" r:id="Raaed4124afe341c7"/>
    <p:sldId xmlns:r="http://schemas.openxmlformats.org/officeDocument/2006/relationships" id="260" r:id="Ra4bb0c3d40774740"/>
    <p:sldId xmlns:r="http://schemas.openxmlformats.org/officeDocument/2006/relationships" id="261" r:id="R6f8f45ee99114d4c"/>
    <p:sldId xmlns:r="http://schemas.openxmlformats.org/officeDocument/2006/relationships" id="262" r:id="R53242c83c5234e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dca67c2dd46dc" /><Relationship Type="http://schemas.openxmlformats.org/officeDocument/2006/relationships/slide" Target="/ppt/slides/slide1.xml" Id="Rc5cdb09323894e9c" /><Relationship Type="http://schemas.openxmlformats.org/officeDocument/2006/relationships/slide" Target="/ppt/slides/slide2.xml" Id="R98eb953c30ce4f01" /><Relationship Type="http://schemas.openxmlformats.org/officeDocument/2006/relationships/slide" Target="/ppt/slides/slide3.xml" Id="Ra1617ee084504726" /><Relationship Type="http://schemas.openxmlformats.org/officeDocument/2006/relationships/slide" Target="/ppt/slides/slide4.xml" Id="Raaed4124afe341c7" /><Relationship Type="http://schemas.openxmlformats.org/officeDocument/2006/relationships/slide" Target="/ppt/slides/slide5.xml" Id="Ra4bb0c3d40774740" /><Relationship Type="http://schemas.openxmlformats.org/officeDocument/2006/relationships/slide" Target="/ppt/slides/slide6.xml" Id="R6f8f45ee99114d4c" /><Relationship Type="http://schemas.openxmlformats.org/officeDocument/2006/relationships/slide" Target="/ppt/slides/slide7.xml" Id="R53242c83c5234e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a1b483cbb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9443a899943dc" /><Relationship Type="http://schemas.openxmlformats.org/officeDocument/2006/relationships/theme" Target="/ppt/slideMasters/theme/theme1.xml" Id="R3b16cbcb47d84c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19443a8999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7b08d0a7b4c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5c7b6cdc34c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56d4e95724a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a1cc576fc4f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1dea8cf7747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fce5080a744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3cc51368a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−909 135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13 713 952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13 738 952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Gange-Rolvs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erlend@reeltime.no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