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70768677842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3d24e10cf343d2"/>
  </p:sldMasterIdLst>
  <p:sldIdLst>
    <p:sldId xmlns:r="http://schemas.openxmlformats.org/officeDocument/2006/relationships" id="256" r:id="R20b9595127754dcd"/>
    <p:sldId xmlns:r="http://schemas.openxmlformats.org/officeDocument/2006/relationships" id="257" r:id="Rff468ee46813472c"/>
    <p:sldId xmlns:r="http://schemas.openxmlformats.org/officeDocument/2006/relationships" id="258" r:id="Reed939e6726a4c4a"/>
    <p:sldId xmlns:r="http://schemas.openxmlformats.org/officeDocument/2006/relationships" id="259" r:id="R2b4b4b29b8c8467d"/>
    <p:sldId xmlns:r="http://schemas.openxmlformats.org/officeDocument/2006/relationships" id="260" r:id="R4bed27facad74d6b"/>
    <p:sldId xmlns:r="http://schemas.openxmlformats.org/officeDocument/2006/relationships" id="261" r:id="R65e73d2d412e487b"/>
    <p:sldId xmlns:r="http://schemas.openxmlformats.org/officeDocument/2006/relationships" id="262" r:id="Rea34b0eb0f2a41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d24e10cf343d2" /><Relationship Type="http://schemas.openxmlformats.org/officeDocument/2006/relationships/slide" Target="/ppt/slides/slide1.xml" Id="R20b9595127754dcd" /><Relationship Type="http://schemas.openxmlformats.org/officeDocument/2006/relationships/slide" Target="/ppt/slides/slide2.xml" Id="Rff468ee46813472c" /><Relationship Type="http://schemas.openxmlformats.org/officeDocument/2006/relationships/slide" Target="/ppt/slides/slide3.xml" Id="Reed939e6726a4c4a" /><Relationship Type="http://schemas.openxmlformats.org/officeDocument/2006/relationships/slide" Target="/ppt/slides/slide4.xml" Id="R2b4b4b29b8c8467d" /><Relationship Type="http://schemas.openxmlformats.org/officeDocument/2006/relationships/slide" Target="/ppt/slides/slide5.xml" Id="R4bed27facad74d6b" /><Relationship Type="http://schemas.openxmlformats.org/officeDocument/2006/relationships/slide" Target="/ppt/slides/slide6.xml" Id="R65e73d2d412e487b" /><Relationship Type="http://schemas.openxmlformats.org/officeDocument/2006/relationships/slide" Target="/ppt/slides/slide7.xml" Id="Rea34b0eb0f2a41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9c4d1035f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eb939df964ec7" /><Relationship Type="http://schemas.openxmlformats.org/officeDocument/2006/relationships/theme" Target="/ppt/slideMasters/theme/theme1.xml" Id="R6590b3ff8e8d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2eb939df964e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2da3bb2f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9cde75ae7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027eb4c99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2fb3deaa742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8af11e2dc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3f315877f47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56b72519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INMA INVEST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7 260 978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20 107 284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NICOLAI HVAM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Herumveien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1430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nm@skagenkaien.no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989 038 176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 INVEST AS</a:t>
            </a:r>
          </a:p>
        </p:txBody>
      </p:sp>
    </p:spTree>
  </p:cSld>
  <p:clrMapOvr>
    <a:masterClrMapping xmlns:a="http://schemas.openxmlformats.org/drawingml/2006/main"/>
  </p:clrMapOvr>
</p:sld>
</file>